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6" r:id="rId5"/>
    <p:sldId id="257" r:id="rId6"/>
    <p:sldId id="306" r:id="rId7"/>
    <p:sldId id="307" r:id="rId8"/>
    <p:sldId id="308" r:id="rId9"/>
    <p:sldId id="258" r:id="rId10"/>
    <p:sldId id="259" r:id="rId11"/>
    <p:sldId id="309" r:id="rId12"/>
    <p:sldId id="261" r:id="rId13"/>
    <p:sldId id="262" r:id="rId14"/>
    <p:sldId id="260" r:id="rId15"/>
    <p:sldId id="263" r:id="rId16"/>
    <p:sldId id="264" r:id="rId17"/>
    <p:sldId id="265" r:id="rId18"/>
    <p:sldId id="310" r:id="rId19"/>
    <p:sldId id="266" r:id="rId20"/>
    <p:sldId id="267" r:id="rId21"/>
    <p:sldId id="268" r:id="rId22"/>
    <p:sldId id="270" r:id="rId23"/>
    <p:sldId id="271" r:id="rId24"/>
    <p:sldId id="269" r:id="rId25"/>
    <p:sldId id="272" r:id="rId26"/>
    <p:sldId id="273" r:id="rId27"/>
    <p:sldId id="274" r:id="rId28"/>
    <p:sldId id="275" r:id="rId29"/>
    <p:sldId id="276" r:id="rId30"/>
    <p:sldId id="311" r:id="rId31"/>
    <p:sldId id="312" r:id="rId32"/>
    <p:sldId id="277" r:id="rId33"/>
    <p:sldId id="278" r:id="rId34"/>
    <p:sldId id="279" r:id="rId35"/>
    <p:sldId id="280" r:id="rId36"/>
    <p:sldId id="281" r:id="rId37"/>
    <p:sldId id="282" r:id="rId38"/>
    <p:sldId id="283" r:id="rId39"/>
    <p:sldId id="284" r:id="rId40"/>
    <p:sldId id="287" r:id="rId41"/>
    <p:sldId id="285" r:id="rId42"/>
    <p:sldId id="286" r:id="rId43"/>
    <p:sldId id="290" r:id="rId44"/>
    <p:sldId id="291" r:id="rId45"/>
    <p:sldId id="292" r:id="rId46"/>
    <p:sldId id="293" r:id="rId47"/>
    <p:sldId id="297" r:id="rId48"/>
    <p:sldId id="298" r:id="rId49"/>
    <p:sldId id="301" r:id="rId50"/>
    <p:sldId id="303" r:id="rId51"/>
    <p:sldId id="304" r:id="rId52"/>
    <p:sldId id="313" r:id="rId53"/>
    <p:sldId id="30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p:restoredTop sz="93112"/>
  </p:normalViewPr>
  <p:slideViewPr>
    <p:cSldViewPr>
      <p:cViewPr>
        <p:scale>
          <a:sx n="76" d="100"/>
          <a:sy n="76" d="100"/>
        </p:scale>
        <p:origin x="1168"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04063-76E0-4FED-A4E5-BC96C6A123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1642D90-E524-41C2-8227-439502B198CC}">
      <dgm:prSet phldrT="[Text]"/>
      <dgm:spPr/>
      <dgm:t>
        <a:bodyPr/>
        <a:lstStyle/>
        <a:p>
          <a:r>
            <a:rPr lang="en-US" dirty="0" smtClean="0"/>
            <a:t>Cause</a:t>
          </a:r>
          <a:endParaRPr lang="en-US" dirty="0"/>
        </a:p>
      </dgm:t>
    </dgm:pt>
    <dgm:pt modelId="{47BD8086-2A63-4D4F-8D3F-8DA326EFDD99}" type="parTrans" cxnId="{AAC12805-1EF0-481F-9AAE-9ACA82353C31}">
      <dgm:prSet/>
      <dgm:spPr/>
      <dgm:t>
        <a:bodyPr/>
        <a:lstStyle/>
        <a:p>
          <a:endParaRPr lang="en-US"/>
        </a:p>
      </dgm:t>
    </dgm:pt>
    <dgm:pt modelId="{0739BDD2-7ECA-4962-9331-7D85F4CDDB08}" type="sibTrans" cxnId="{AAC12805-1EF0-481F-9AAE-9ACA82353C31}">
      <dgm:prSet/>
      <dgm:spPr/>
      <dgm:t>
        <a:bodyPr/>
        <a:lstStyle/>
        <a:p>
          <a:endParaRPr lang="en-US"/>
        </a:p>
      </dgm:t>
    </dgm:pt>
    <dgm:pt modelId="{15D304A1-58C4-47B0-94B6-0EC8101392C1}">
      <dgm:prSet phldrT="[Text]"/>
      <dgm:spPr/>
      <dgm:t>
        <a:bodyPr/>
        <a:lstStyle/>
        <a:p>
          <a:r>
            <a:rPr lang="en-US" dirty="0" smtClean="0"/>
            <a:t>Growing distrust of the British</a:t>
          </a:r>
          <a:endParaRPr lang="en-US" dirty="0"/>
        </a:p>
      </dgm:t>
    </dgm:pt>
    <dgm:pt modelId="{589C84C0-C2EC-4932-A8A7-D755E3EE01AC}" type="parTrans" cxnId="{5CE15C5D-F1F4-4A7E-8364-CFE4A2C8A330}">
      <dgm:prSet/>
      <dgm:spPr/>
      <dgm:t>
        <a:bodyPr/>
        <a:lstStyle/>
        <a:p>
          <a:endParaRPr lang="en-US"/>
        </a:p>
      </dgm:t>
    </dgm:pt>
    <dgm:pt modelId="{23D382B8-90BE-41B1-B02A-443D06E274E4}" type="sibTrans" cxnId="{5CE15C5D-F1F4-4A7E-8364-CFE4A2C8A330}">
      <dgm:prSet/>
      <dgm:spPr/>
      <dgm:t>
        <a:bodyPr/>
        <a:lstStyle/>
        <a:p>
          <a:endParaRPr lang="en-US"/>
        </a:p>
      </dgm:t>
    </dgm:pt>
    <dgm:pt modelId="{1BAE2220-0559-4C31-AEC3-72BB8D25F6D5}">
      <dgm:prSet phldrT="[Text]"/>
      <dgm:spPr/>
      <dgm:t>
        <a:bodyPr/>
        <a:lstStyle/>
        <a:p>
          <a:r>
            <a:rPr lang="en-US" b="1" dirty="0" smtClean="0">
              <a:solidFill>
                <a:srgbClr val="FF0000"/>
              </a:solidFill>
            </a:rPr>
            <a:t>30. Load their guns with bullets greased </a:t>
          </a:r>
          <a:r>
            <a:rPr lang="en-US" b="1" dirty="0" smtClean="0">
              <a:solidFill>
                <a:srgbClr val="FF0000"/>
              </a:solidFill>
            </a:rPr>
            <a:t>with cow and </a:t>
          </a:r>
          <a:r>
            <a:rPr lang="en-US" b="1" dirty="0" smtClean="0">
              <a:solidFill>
                <a:srgbClr val="FF0000"/>
              </a:solidFill>
            </a:rPr>
            <a:t>pig </a:t>
          </a:r>
          <a:r>
            <a:rPr lang="en-US" b="1" dirty="0" smtClean="0">
              <a:solidFill>
                <a:srgbClr val="FF0000"/>
              </a:solidFill>
            </a:rPr>
            <a:t>fat. </a:t>
          </a:r>
          <a:endParaRPr lang="en-US" b="1" dirty="0">
            <a:solidFill>
              <a:srgbClr val="FF0000"/>
            </a:solidFill>
          </a:endParaRPr>
        </a:p>
      </dgm:t>
    </dgm:pt>
    <dgm:pt modelId="{C4665990-415B-46BE-8486-9EBF73A6CC59}" type="parTrans" cxnId="{A8F23733-20C1-48B1-B132-8F3913827ABA}">
      <dgm:prSet/>
      <dgm:spPr/>
      <dgm:t>
        <a:bodyPr/>
        <a:lstStyle/>
        <a:p>
          <a:endParaRPr lang="en-US"/>
        </a:p>
      </dgm:t>
    </dgm:pt>
    <dgm:pt modelId="{C2E64761-B08E-48A1-9E85-D3D6747F3A30}" type="sibTrans" cxnId="{A8F23733-20C1-48B1-B132-8F3913827ABA}">
      <dgm:prSet/>
      <dgm:spPr/>
      <dgm:t>
        <a:bodyPr/>
        <a:lstStyle/>
        <a:p>
          <a:endParaRPr lang="en-US"/>
        </a:p>
      </dgm:t>
    </dgm:pt>
    <dgm:pt modelId="{5E314207-4E79-4D05-A723-04F8356B1934}">
      <dgm:prSet phldrT="[Text]"/>
      <dgm:spPr/>
      <dgm:t>
        <a:bodyPr/>
        <a:lstStyle/>
        <a:p>
          <a:r>
            <a:rPr lang="en-US" dirty="0" smtClean="0"/>
            <a:t>Result</a:t>
          </a:r>
          <a:endParaRPr lang="en-US" dirty="0"/>
        </a:p>
      </dgm:t>
    </dgm:pt>
    <dgm:pt modelId="{EB21CAEC-EC7C-4D06-9039-DF8B87A0DDC5}" type="parTrans" cxnId="{49EDB1AA-5C6D-48D7-90B6-DED3C56E3EBC}">
      <dgm:prSet/>
      <dgm:spPr/>
      <dgm:t>
        <a:bodyPr/>
        <a:lstStyle/>
        <a:p>
          <a:endParaRPr lang="en-US"/>
        </a:p>
      </dgm:t>
    </dgm:pt>
    <dgm:pt modelId="{3C0EED84-37F6-4729-8BCC-6303B2309BCA}" type="sibTrans" cxnId="{49EDB1AA-5C6D-48D7-90B6-DED3C56E3EBC}">
      <dgm:prSet/>
      <dgm:spPr/>
      <dgm:t>
        <a:bodyPr/>
        <a:lstStyle/>
        <a:p>
          <a:endParaRPr lang="en-US"/>
        </a:p>
      </dgm:t>
    </dgm:pt>
    <dgm:pt modelId="{B2A8E1F0-E094-4588-B856-84D8B5541030}">
      <dgm:prSet phldrT="[Text]"/>
      <dgm:spPr/>
      <dgm:t>
        <a:bodyPr/>
        <a:lstStyle/>
        <a:p>
          <a:r>
            <a:rPr lang="en-US" dirty="0" smtClean="0"/>
            <a:t>British imprison </a:t>
          </a:r>
          <a:r>
            <a:rPr lang="en-US" dirty="0" err="1" smtClean="0"/>
            <a:t>sepoys</a:t>
          </a:r>
          <a:r>
            <a:rPr lang="en-US" dirty="0" smtClean="0"/>
            <a:t> who refuse to load their rifles</a:t>
          </a:r>
          <a:endParaRPr lang="en-US" dirty="0"/>
        </a:p>
      </dgm:t>
    </dgm:pt>
    <dgm:pt modelId="{6EA627BD-64D6-472D-B419-83C2527E04AC}" type="parTrans" cxnId="{97CCA80E-35E1-411F-A01B-3F0A4C53FFE6}">
      <dgm:prSet/>
      <dgm:spPr/>
      <dgm:t>
        <a:bodyPr/>
        <a:lstStyle/>
        <a:p>
          <a:endParaRPr lang="en-US"/>
        </a:p>
      </dgm:t>
    </dgm:pt>
    <dgm:pt modelId="{486D9791-30BD-4956-8AA5-7F68D582076E}" type="sibTrans" cxnId="{97CCA80E-35E1-411F-A01B-3F0A4C53FFE6}">
      <dgm:prSet/>
      <dgm:spPr/>
      <dgm:t>
        <a:bodyPr/>
        <a:lstStyle/>
        <a:p>
          <a:endParaRPr lang="en-US"/>
        </a:p>
      </dgm:t>
    </dgm:pt>
    <dgm:pt modelId="{8D7AD102-035B-4BCE-A2E2-B62B102F5A42}">
      <dgm:prSet phldrT="[Text]"/>
      <dgm:spPr/>
      <dgm:t>
        <a:bodyPr/>
        <a:lstStyle/>
        <a:p>
          <a:r>
            <a:rPr lang="en-US" dirty="0" smtClean="0"/>
            <a:t>The </a:t>
          </a:r>
          <a:r>
            <a:rPr lang="en-US" dirty="0" err="1" smtClean="0"/>
            <a:t>sepoys</a:t>
          </a:r>
          <a:r>
            <a:rPr lang="en-US" dirty="0" smtClean="0"/>
            <a:t> rebel and kill 50 European men, women, and children	</a:t>
          </a:r>
          <a:endParaRPr lang="en-US" dirty="0"/>
        </a:p>
      </dgm:t>
    </dgm:pt>
    <dgm:pt modelId="{D5ACB6ED-F0E2-4D94-B7D2-2F087E9888FD}" type="parTrans" cxnId="{06F23D32-43C8-4657-95A4-DDA1C735A9B3}">
      <dgm:prSet/>
      <dgm:spPr/>
      <dgm:t>
        <a:bodyPr/>
        <a:lstStyle/>
        <a:p>
          <a:endParaRPr lang="en-US"/>
        </a:p>
      </dgm:t>
    </dgm:pt>
    <dgm:pt modelId="{040700A8-A9AC-4553-83B8-5799234ACED8}" type="sibTrans" cxnId="{06F23D32-43C8-4657-95A4-DDA1C735A9B3}">
      <dgm:prSet/>
      <dgm:spPr/>
      <dgm:t>
        <a:bodyPr/>
        <a:lstStyle/>
        <a:p>
          <a:endParaRPr lang="en-US"/>
        </a:p>
      </dgm:t>
    </dgm:pt>
    <dgm:pt modelId="{A0781FB6-86C4-40B4-B2B1-F0D3A93E58DC}">
      <dgm:prSet phldrT="[Text]"/>
      <dgm:spPr/>
      <dgm:t>
        <a:bodyPr/>
        <a:lstStyle/>
        <a:p>
          <a:r>
            <a:rPr lang="en-US" dirty="0" smtClean="0"/>
            <a:t>Outcome</a:t>
          </a:r>
          <a:endParaRPr lang="en-US" dirty="0"/>
        </a:p>
      </dgm:t>
    </dgm:pt>
    <dgm:pt modelId="{A184ED93-C22C-41F8-8223-416E07CAED52}" type="parTrans" cxnId="{1C9FAFA6-1ED9-4E53-ACCE-F71B035A6EA4}">
      <dgm:prSet/>
      <dgm:spPr/>
      <dgm:t>
        <a:bodyPr/>
        <a:lstStyle/>
        <a:p>
          <a:endParaRPr lang="en-US"/>
        </a:p>
      </dgm:t>
    </dgm:pt>
    <dgm:pt modelId="{C46CA9A8-4693-433B-A94D-940EBA2FC426}" type="sibTrans" cxnId="{1C9FAFA6-1ED9-4E53-ACCE-F71B035A6EA4}">
      <dgm:prSet/>
      <dgm:spPr/>
      <dgm:t>
        <a:bodyPr/>
        <a:lstStyle/>
        <a:p>
          <a:endParaRPr lang="en-US"/>
        </a:p>
      </dgm:t>
    </dgm:pt>
    <dgm:pt modelId="{B69CA1A5-6FD0-41C9-8DB9-52D21737152C}">
      <dgm:prSet phldrT="[Text]"/>
      <dgm:spPr/>
      <dgm:t>
        <a:bodyPr/>
        <a:lstStyle/>
        <a:p>
          <a:r>
            <a:rPr lang="en-US" dirty="0" smtClean="0"/>
            <a:t>Rebellion is crushed because Indian Hindus and Muslims cannot work together.</a:t>
          </a:r>
          <a:endParaRPr lang="en-US" dirty="0"/>
        </a:p>
      </dgm:t>
    </dgm:pt>
    <dgm:pt modelId="{32C1B108-4EF5-43AE-85F9-3327BB3F7316}" type="parTrans" cxnId="{CEF38855-1DF5-4C8A-802E-812E058EFBF0}">
      <dgm:prSet/>
      <dgm:spPr/>
      <dgm:t>
        <a:bodyPr/>
        <a:lstStyle/>
        <a:p>
          <a:endParaRPr lang="en-US"/>
        </a:p>
      </dgm:t>
    </dgm:pt>
    <dgm:pt modelId="{27A08A52-0F5D-4CBE-BAA7-DECAABCC2D82}" type="sibTrans" cxnId="{CEF38855-1DF5-4C8A-802E-812E058EFBF0}">
      <dgm:prSet/>
      <dgm:spPr/>
      <dgm:t>
        <a:bodyPr/>
        <a:lstStyle/>
        <a:p>
          <a:endParaRPr lang="en-US"/>
        </a:p>
      </dgm:t>
    </dgm:pt>
    <dgm:pt modelId="{83504256-3E3F-43EE-9EB4-E6D6739CB59B}">
      <dgm:prSet phldrT="[Text]"/>
      <dgm:spPr/>
      <dgm:t>
        <a:bodyPr/>
        <a:lstStyle/>
        <a:p>
          <a:r>
            <a:rPr lang="en-US" b="1" dirty="0" smtClean="0">
              <a:solidFill>
                <a:srgbClr val="FF0000"/>
              </a:solidFill>
            </a:rPr>
            <a:t>31. British </a:t>
          </a:r>
          <a:r>
            <a:rPr lang="en-US" dirty="0" smtClean="0"/>
            <a:t>established </a:t>
          </a:r>
          <a:r>
            <a:rPr lang="en-US" b="1" dirty="0" smtClean="0">
              <a:solidFill>
                <a:srgbClr val="FF0000"/>
              </a:solidFill>
            </a:rPr>
            <a:t>direct </a:t>
          </a:r>
          <a:r>
            <a:rPr lang="en-US" b="1" dirty="0" smtClean="0">
              <a:solidFill>
                <a:srgbClr val="FF0000"/>
              </a:solidFill>
            </a:rPr>
            <a:t>rule </a:t>
          </a:r>
          <a:r>
            <a:rPr lang="en-US" b="0" dirty="0" smtClean="0">
              <a:solidFill>
                <a:srgbClr val="FF0000"/>
              </a:solidFill>
            </a:rPr>
            <a:t> </a:t>
          </a:r>
          <a:r>
            <a:rPr lang="en-US" b="0" dirty="0" smtClean="0"/>
            <a:t>in India. </a:t>
          </a:r>
          <a:endParaRPr lang="en-US" dirty="0"/>
        </a:p>
      </dgm:t>
    </dgm:pt>
    <dgm:pt modelId="{CE77A9E4-0C1D-40F1-B2AD-72C751140C53}" type="parTrans" cxnId="{0D4ADA02-BD43-4CCD-9364-8C5A4719A0C6}">
      <dgm:prSet/>
      <dgm:spPr/>
      <dgm:t>
        <a:bodyPr/>
        <a:lstStyle/>
        <a:p>
          <a:endParaRPr lang="en-US"/>
        </a:p>
      </dgm:t>
    </dgm:pt>
    <dgm:pt modelId="{C69AF9A5-708B-4EA6-9309-EFF70EDE73B3}" type="sibTrans" cxnId="{0D4ADA02-BD43-4CCD-9364-8C5A4719A0C6}">
      <dgm:prSet/>
      <dgm:spPr/>
      <dgm:t>
        <a:bodyPr/>
        <a:lstStyle/>
        <a:p>
          <a:endParaRPr lang="en-US"/>
        </a:p>
      </dgm:t>
    </dgm:pt>
    <dgm:pt modelId="{4DE47696-A704-4FBB-AD9B-AF0AF097B543}" type="pres">
      <dgm:prSet presAssocID="{69304063-76E0-4FED-A4E5-BC96C6A12355}" presName="linearFlow" presStyleCnt="0">
        <dgm:presLayoutVars>
          <dgm:dir/>
          <dgm:animLvl val="lvl"/>
          <dgm:resizeHandles val="exact"/>
        </dgm:presLayoutVars>
      </dgm:prSet>
      <dgm:spPr/>
      <dgm:t>
        <a:bodyPr/>
        <a:lstStyle/>
        <a:p>
          <a:endParaRPr lang="en-US"/>
        </a:p>
      </dgm:t>
    </dgm:pt>
    <dgm:pt modelId="{52B6408B-B735-4875-9269-48E7924584FD}" type="pres">
      <dgm:prSet presAssocID="{11642D90-E524-41C2-8227-439502B198CC}" presName="composite" presStyleCnt="0"/>
      <dgm:spPr/>
    </dgm:pt>
    <dgm:pt modelId="{4171DA6E-3A6E-4BA7-871E-1CD50D8D3A42}" type="pres">
      <dgm:prSet presAssocID="{11642D90-E524-41C2-8227-439502B198CC}" presName="parentText" presStyleLbl="alignNode1" presStyleIdx="0" presStyleCnt="3">
        <dgm:presLayoutVars>
          <dgm:chMax val="1"/>
          <dgm:bulletEnabled val="1"/>
        </dgm:presLayoutVars>
      </dgm:prSet>
      <dgm:spPr/>
      <dgm:t>
        <a:bodyPr/>
        <a:lstStyle/>
        <a:p>
          <a:endParaRPr lang="en-US"/>
        </a:p>
      </dgm:t>
    </dgm:pt>
    <dgm:pt modelId="{C6AA2E49-710F-484C-B252-D0EB88FB0C13}" type="pres">
      <dgm:prSet presAssocID="{11642D90-E524-41C2-8227-439502B198CC}" presName="descendantText" presStyleLbl="alignAcc1" presStyleIdx="0" presStyleCnt="3">
        <dgm:presLayoutVars>
          <dgm:bulletEnabled val="1"/>
        </dgm:presLayoutVars>
      </dgm:prSet>
      <dgm:spPr/>
      <dgm:t>
        <a:bodyPr/>
        <a:lstStyle/>
        <a:p>
          <a:endParaRPr lang="en-US"/>
        </a:p>
      </dgm:t>
    </dgm:pt>
    <dgm:pt modelId="{CB868E14-A7A0-486C-92B9-2BF57F6ED331}" type="pres">
      <dgm:prSet presAssocID="{0739BDD2-7ECA-4962-9331-7D85F4CDDB08}" presName="sp" presStyleCnt="0"/>
      <dgm:spPr/>
    </dgm:pt>
    <dgm:pt modelId="{0C7F5A66-E115-4B7A-BDAC-096D35676165}" type="pres">
      <dgm:prSet presAssocID="{5E314207-4E79-4D05-A723-04F8356B1934}" presName="composite" presStyleCnt="0"/>
      <dgm:spPr/>
    </dgm:pt>
    <dgm:pt modelId="{C5A9207E-0870-465E-BA2B-F3B87726DFA7}" type="pres">
      <dgm:prSet presAssocID="{5E314207-4E79-4D05-A723-04F8356B1934}" presName="parentText" presStyleLbl="alignNode1" presStyleIdx="1" presStyleCnt="3">
        <dgm:presLayoutVars>
          <dgm:chMax val="1"/>
          <dgm:bulletEnabled val="1"/>
        </dgm:presLayoutVars>
      </dgm:prSet>
      <dgm:spPr/>
      <dgm:t>
        <a:bodyPr/>
        <a:lstStyle/>
        <a:p>
          <a:endParaRPr lang="en-US"/>
        </a:p>
      </dgm:t>
    </dgm:pt>
    <dgm:pt modelId="{34D10847-32E0-48B8-AE31-AA3312F67268}" type="pres">
      <dgm:prSet presAssocID="{5E314207-4E79-4D05-A723-04F8356B1934}" presName="descendantText" presStyleLbl="alignAcc1" presStyleIdx="1" presStyleCnt="3">
        <dgm:presLayoutVars>
          <dgm:bulletEnabled val="1"/>
        </dgm:presLayoutVars>
      </dgm:prSet>
      <dgm:spPr/>
      <dgm:t>
        <a:bodyPr/>
        <a:lstStyle/>
        <a:p>
          <a:endParaRPr lang="en-US"/>
        </a:p>
      </dgm:t>
    </dgm:pt>
    <dgm:pt modelId="{D6E1D37C-5ADB-40B4-BAB4-4D6CA67B560A}" type="pres">
      <dgm:prSet presAssocID="{3C0EED84-37F6-4729-8BCC-6303B2309BCA}" presName="sp" presStyleCnt="0"/>
      <dgm:spPr/>
    </dgm:pt>
    <dgm:pt modelId="{59AD3157-1B43-486F-A178-C10DF7E17BD1}" type="pres">
      <dgm:prSet presAssocID="{A0781FB6-86C4-40B4-B2B1-F0D3A93E58DC}" presName="composite" presStyleCnt="0"/>
      <dgm:spPr/>
    </dgm:pt>
    <dgm:pt modelId="{5AD52E9C-503E-41AF-B57C-C00B85171805}" type="pres">
      <dgm:prSet presAssocID="{A0781FB6-86C4-40B4-B2B1-F0D3A93E58DC}" presName="parentText" presStyleLbl="alignNode1" presStyleIdx="2" presStyleCnt="3">
        <dgm:presLayoutVars>
          <dgm:chMax val="1"/>
          <dgm:bulletEnabled val="1"/>
        </dgm:presLayoutVars>
      </dgm:prSet>
      <dgm:spPr/>
      <dgm:t>
        <a:bodyPr/>
        <a:lstStyle/>
        <a:p>
          <a:endParaRPr lang="en-US"/>
        </a:p>
      </dgm:t>
    </dgm:pt>
    <dgm:pt modelId="{BFADEC92-5EC7-4AEF-9AF9-1F7924FE9664}" type="pres">
      <dgm:prSet presAssocID="{A0781FB6-86C4-40B4-B2B1-F0D3A93E58DC}" presName="descendantText" presStyleLbl="alignAcc1" presStyleIdx="2" presStyleCnt="3">
        <dgm:presLayoutVars>
          <dgm:bulletEnabled val="1"/>
        </dgm:presLayoutVars>
      </dgm:prSet>
      <dgm:spPr/>
      <dgm:t>
        <a:bodyPr/>
        <a:lstStyle/>
        <a:p>
          <a:endParaRPr lang="en-US"/>
        </a:p>
      </dgm:t>
    </dgm:pt>
  </dgm:ptLst>
  <dgm:cxnLst>
    <dgm:cxn modelId="{37A4AA02-FB23-4891-8D9B-4D7BF1E71F2C}" type="presOf" srcId="{69304063-76E0-4FED-A4E5-BC96C6A12355}" destId="{4DE47696-A704-4FBB-AD9B-AF0AF097B543}" srcOrd="0" destOrd="0" presId="urn:microsoft.com/office/officeart/2005/8/layout/chevron2"/>
    <dgm:cxn modelId="{49EDB1AA-5C6D-48D7-90B6-DED3C56E3EBC}" srcId="{69304063-76E0-4FED-A4E5-BC96C6A12355}" destId="{5E314207-4E79-4D05-A723-04F8356B1934}" srcOrd="1" destOrd="0" parTransId="{EB21CAEC-EC7C-4D06-9039-DF8B87A0DDC5}" sibTransId="{3C0EED84-37F6-4729-8BCC-6303B2309BCA}"/>
    <dgm:cxn modelId="{2D13608D-CF3D-4122-B328-8FA22D4446FC}" type="presOf" srcId="{15D304A1-58C4-47B0-94B6-0EC8101392C1}" destId="{C6AA2E49-710F-484C-B252-D0EB88FB0C13}" srcOrd="0" destOrd="0" presId="urn:microsoft.com/office/officeart/2005/8/layout/chevron2"/>
    <dgm:cxn modelId="{1C9FAFA6-1ED9-4E53-ACCE-F71B035A6EA4}" srcId="{69304063-76E0-4FED-A4E5-BC96C6A12355}" destId="{A0781FB6-86C4-40B4-B2B1-F0D3A93E58DC}" srcOrd="2" destOrd="0" parTransId="{A184ED93-C22C-41F8-8223-416E07CAED52}" sibTransId="{C46CA9A8-4693-433B-A94D-940EBA2FC426}"/>
    <dgm:cxn modelId="{0D4ADA02-BD43-4CCD-9364-8C5A4719A0C6}" srcId="{A0781FB6-86C4-40B4-B2B1-F0D3A93E58DC}" destId="{83504256-3E3F-43EE-9EB4-E6D6739CB59B}" srcOrd="1" destOrd="0" parTransId="{CE77A9E4-0C1D-40F1-B2AD-72C751140C53}" sibTransId="{C69AF9A5-708B-4EA6-9309-EFF70EDE73B3}"/>
    <dgm:cxn modelId="{97CCA80E-35E1-411F-A01B-3F0A4C53FFE6}" srcId="{5E314207-4E79-4D05-A723-04F8356B1934}" destId="{B2A8E1F0-E094-4588-B856-84D8B5541030}" srcOrd="0" destOrd="0" parTransId="{6EA627BD-64D6-472D-B419-83C2527E04AC}" sibTransId="{486D9791-30BD-4956-8AA5-7F68D582076E}"/>
    <dgm:cxn modelId="{1014E3DD-B3B9-4898-8810-47FEA049802D}" type="presOf" srcId="{83504256-3E3F-43EE-9EB4-E6D6739CB59B}" destId="{BFADEC92-5EC7-4AEF-9AF9-1F7924FE9664}" srcOrd="0" destOrd="1" presId="urn:microsoft.com/office/officeart/2005/8/layout/chevron2"/>
    <dgm:cxn modelId="{3B2334F5-BE30-4A65-B9C1-27517B13F306}" type="presOf" srcId="{1BAE2220-0559-4C31-AEC3-72BB8D25F6D5}" destId="{C6AA2E49-710F-484C-B252-D0EB88FB0C13}" srcOrd="0" destOrd="1" presId="urn:microsoft.com/office/officeart/2005/8/layout/chevron2"/>
    <dgm:cxn modelId="{AAC12805-1EF0-481F-9AAE-9ACA82353C31}" srcId="{69304063-76E0-4FED-A4E5-BC96C6A12355}" destId="{11642D90-E524-41C2-8227-439502B198CC}" srcOrd="0" destOrd="0" parTransId="{47BD8086-2A63-4D4F-8D3F-8DA326EFDD99}" sibTransId="{0739BDD2-7ECA-4962-9331-7D85F4CDDB08}"/>
    <dgm:cxn modelId="{87249943-74C4-4C8F-8D81-25F495848AF5}" type="presOf" srcId="{5E314207-4E79-4D05-A723-04F8356B1934}" destId="{C5A9207E-0870-465E-BA2B-F3B87726DFA7}" srcOrd="0" destOrd="0" presId="urn:microsoft.com/office/officeart/2005/8/layout/chevron2"/>
    <dgm:cxn modelId="{5CE15C5D-F1F4-4A7E-8364-CFE4A2C8A330}" srcId="{11642D90-E524-41C2-8227-439502B198CC}" destId="{15D304A1-58C4-47B0-94B6-0EC8101392C1}" srcOrd="0" destOrd="0" parTransId="{589C84C0-C2EC-4932-A8A7-D755E3EE01AC}" sibTransId="{23D382B8-90BE-41B1-B02A-443D06E274E4}"/>
    <dgm:cxn modelId="{06F23D32-43C8-4657-95A4-DDA1C735A9B3}" srcId="{5E314207-4E79-4D05-A723-04F8356B1934}" destId="{8D7AD102-035B-4BCE-A2E2-B62B102F5A42}" srcOrd="1" destOrd="0" parTransId="{D5ACB6ED-F0E2-4D94-B7D2-2F087E9888FD}" sibTransId="{040700A8-A9AC-4553-83B8-5799234ACED8}"/>
    <dgm:cxn modelId="{188D6AAD-9066-49CB-917B-25791283322C}" type="presOf" srcId="{11642D90-E524-41C2-8227-439502B198CC}" destId="{4171DA6E-3A6E-4BA7-871E-1CD50D8D3A42}" srcOrd="0" destOrd="0" presId="urn:microsoft.com/office/officeart/2005/8/layout/chevron2"/>
    <dgm:cxn modelId="{F18E3801-F992-4D84-AA1E-14727B959956}" type="presOf" srcId="{A0781FB6-86C4-40B4-B2B1-F0D3A93E58DC}" destId="{5AD52E9C-503E-41AF-B57C-C00B85171805}" srcOrd="0" destOrd="0" presId="urn:microsoft.com/office/officeart/2005/8/layout/chevron2"/>
    <dgm:cxn modelId="{4380C5F0-AF1E-433C-831E-85F4EFFE8556}" type="presOf" srcId="{B69CA1A5-6FD0-41C9-8DB9-52D21737152C}" destId="{BFADEC92-5EC7-4AEF-9AF9-1F7924FE9664}" srcOrd="0" destOrd="0" presId="urn:microsoft.com/office/officeart/2005/8/layout/chevron2"/>
    <dgm:cxn modelId="{A8F23733-20C1-48B1-B132-8F3913827ABA}" srcId="{11642D90-E524-41C2-8227-439502B198CC}" destId="{1BAE2220-0559-4C31-AEC3-72BB8D25F6D5}" srcOrd="1" destOrd="0" parTransId="{C4665990-415B-46BE-8486-9EBF73A6CC59}" sibTransId="{C2E64761-B08E-48A1-9E85-D3D6747F3A30}"/>
    <dgm:cxn modelId="{CEF38855-1DF5-4C8A-802E-812E058EFBF0}" srcId="{A0781FB6-86C4-40B4-B2B1-F0D3A93E58DC}" destId="{B69CA1A5-6FD0-41C9-8DB9-52D21737152C}" srcOrd="0" destOrd="0" parTransId="{32C1B108-4EF5-43AE-85F9-3327BB3F7316}" sibTransId="{27A08A52-0F5D-4CBE-BAA7-DECAABCC2D82}"/>
    <dgm:cxn modelId="{59C97204-371B-43DB-AC42-5ADF7F8C8FA4}" type="presOf" srcId="{8D7AD102-035B-4BCE-A2E2-B62B102F5A42}" destId="{34D10847-32E0-48B8-AE31-AA3312F67268}" srcOrd="0" destOrd="1" presId="urn:microsoft.com/office/officeart/2005/8/layout/chevron2"/>
    <dgm:cxn modelId="{B3D17057-615E-426C-BC5E-282309BEBB49}" type="presOf" srcId="{B2A8E1F0-E094-4588-B856-84D8B5541030}" destId="{34D10847-32E0-48B8-AE31-AA3312F67268}" srcOrd="0" destOrd="0" presId="urn:microsoft.com/office/officeart/2005/8/layout/chevron2"/>
    <dgm:cxn modelId="{4294FC2E-9E5E-4EAD-8016-C93C8A17626E}" type="presParOf" srcId="{4DE47696-A704-4FBB-AD9B-AF0AF097B543}" destId="{52B6408B-B735-4875-9269-48E7924584FD}" srcOrd="0" destOrd="0" presId="urn:microsoft.com/office/officeart/2005/8/layout/chevron2"/>
    <dgm:cxn modelId="{2BA3AA4C-FF86-40C3-A497-7B7CA9C75702}" type="presParOf" srcId="{52B6408B-B735-4875-9269-48E7924584FD}" destId="{4171DA6E-3A6E-4BA7-871E-1CD50D8D3A42}" srcOrd="0" destOrd="0" presId="urn:microsoft.com/office/officeart/2005/8/layout/chevron2"/>
    <dgm:cxn modelId="{B425D654-DBAD-40A8-A193-34F961DB4EAC}" type="presParOf" srcId="{52B6408B-B735-4875-9269-48E7924584FD}" destId="{C6AA2E49-710F-484C-B252-D0EB88FB0C13}" srcOrd="1" destOrd="0" presId="urn:microsoft.com/office/officeart/2005/8/layout/chevron2"/>
    <dgm:cxn modelId="{A2D19B0B-BEDE-409B-838B-195B7DA598F1}" type="presParOf" srcId="{4DE47696-A704-4FBB-AD9B-AF0AF097B543}" destId="{CB868E14-A7A0-486C-92B9-2BF57F6ED331}" srcOrd="1" destOrd="0" presId="urn:microsoft.com/office/officeart/2005/8/layout/chevron2"/>
    <dgm:cxn modelId="{1A8206FC-F182-47B1-AF41-545E4900EB07}" type="presParOf" srcId="{4DE47696-A704-4FBB-AD9B-AF0AF097B543}" destId="{0C7F5A66-E115-4B7A-BDAC-096D35676165}" srcOrd="2" destOrd="0" presId="urn:microsoft.com/office/officeart/2005/8/layout/chevron2"/>
    <dgm:cxn modelId="{B5CEE544-CEEC-419D-96B0-199BBF037B1C}" type="presParOf" srcId="{0C7F5A66-E115-4B7A-BDAC-096D35676165}" destId="{C5A9207E-0870-465E-BA2B-F3B87726DFA7}" srcOrd="0" destOrd="0" presId="urn:microsoft.com/office/officeart/2005/8/layout/chevron2"/>
    <dgm:cxn modelId="{70321C82-3954-46E7-93A5-F7EA9D7DCB57}" type="presParOf" srcId="{0C7F5A66-E115-4B7A-BDAC-096D35676165}" destId="{34D10847-32E0-48B8-AE31-AA3312F67268}" srcOrd="1" destOrd="0" presId="urn:microsoft.com/office/officeart/2005/8/layout/chevron2"/>
    <dgm:cxn modelId="{926CA8F0-52B6-40E9-A68C-A497D1B47DE1}" type="presParOf" srcId="{4DE47696-A704-4FBB-AD9B-AF0AF097B543}" destId="{D6E1D37C-5ADB-40B4-BAB4-4D6CA67B560A}" srcOrd="3" destOrd="0" presId="urn:microsoft.com/office/officeart/2005/8/layout/chevron2"/>
    <dgm:cxn modelId="{591C588A-1589-4317-A042-19F8AF2A7B5E}" type="presParOf" srcId="{4DE47696-A704-4FBB-AD9B-AF0AF097B543}" destId="{59AD3157-1B43-486F-A178-C10DF7E17BD1}" srcOrd="4" destOrd="0" presId="urn:microsoft.com/office/officeart/2005/8/layout/chevron2"/>
    <dgm:cxn modelId="{7C01D344-E27D-442F-AB14-2ABD3FFEA296}" type="presParOf" srcId="{59AD3157-1B43-486F-A178-C10DF7E17BD1}" destId="{5AD52E9C-503E-41AF-B57C-C00B85171805}" srcOrd="0" destOrd="0" presId="urn:microsoft.com/office/officeart/2005/8/layout/chevron2"/>
    <dgm:cxn modelId="{0F13EA07-D6C5-43A4-B3C9-1CD188AAE329}" type="presParOf" srcId="{59AD3157-1B43-486F-A178-C10DF7E17BD1}" destId="{BFADEC92-5EC7-4AEF-9AF9-1F7924FE966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04063-76E0-4FED-A4E5-BC96C6A123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1642D90-E524-41C2-8227-439502B198CC}">
      <dgm:prSet phldrT="[Text]"/>
      <dgm:spPr/>
      <dgm:t>
        <a:bodyPr/>
        <a:lstStyle/>
        <a:p>
          <a:r>
            <a:rPr lang="en-US" dirty="0" smtClean="0"/>
            <a:t>Cause</a:t>
          </a:r>
          <a:endParaRPr lang="en-US" dirty="0"/>
        </a:p>
      </dgm:t>
    </dgm:pt>
    <dgm:pt modelId="{47BD8086-2A63-4D4F-8D3F-8DA326EFDD99}" type="parTrans" cxnId="{AAC12805-1EF0-481F-9AAE-9ACA82353C31}">
      <dgm:prSet/>
      <dgm:spPr/>
      <dgm:t>
        <a:bodyPr/>
        <a:lstStyle/>
        <a:p>
          <a:endParaRPr lang="en-US"/>
        </a:p>
      </dgm:t>
    </dgm:pt>
    <dgm:pt modelId="{0739BDD2-7ECA-4962-9331-7D85F4CDDB08}" type="sibTrans" cxnId="{AAC12805-1EF0-481F-9AAE-9ACA82353C31}">
      <dgm:prSet/>
      <dgm:spPr/>
      <dgm:t>
        <a:bodyPr/>
        <a:lstStyle/>
        <a:p>
          <a:endParaRPr lang="en-US"/>
        </a:p>
      </dgm:t>
    </dgm:pt>
    <dgm:pt modelId="{15D304A1-58C4-47B0-94B6-0EC8101392C1}">
      <dgm:prSet phldrT="[Text]"/>
      <dgm:spPr/>
      <dgm:t>
        <a:bodyPr/>
        <a:lstStyle/>
        <a:p>
          <a:r>
            <a:rPr lang="en-US" dirty="0" smtClean="0"/>
            <a:t>The Spanish treated the Cuban people badly.</a:t>
          </a:r>
          <a:endParaRPr lang="en-US" dirty="0"/>
        </a:p>
      </dgm:t>
    </dgm:pt>
    <dgm:pt modelId="{589C84C0-C2EC-4932-A8A7-D755E3EE01AC}" type="parTrans" cxnId="{5CE15C5D-F1F4-4A7E-8364-CFE4A2C8A330}">
      <dgm:prSet/>
      <dgm:spPr/>
      <dgm:t>
        <a:bodyPr/>
        <a:lstStyle/>
        <a:p>
          <a:endParaRPr lang="en-US"/>
        </a:p>
      </dgm:t>
    </dgm:pt>
    <dgm:pt modelId="{23D382B8-90BE-41B1-B02A-443D06E274E4}" type="sibTrans" cxnId="{5CE15C5D-F1F4-4A7E-8364-CFE4A2C8A330}">
      <dgm:prSet/>
      <dgm:spPr/>
      <dgm:t>
        <a:bodyPr/>
        <a:lstStyle/>
        <a:p>
          <a:endParaRPr lang="en-US"/>
        </a:p>
      </dgm:t>
    </dgm:pt>
    <dgm:pt modelId="{5E314207-4E79-4D05-A723-04F8356B1934}">
      <dgm:prSet phldrT="[Text]"/>
      <dgm:spPr/>
      <dgm:t>
        <a:bodyPr/>
        <a:lstStyle/>
        <a:p>
          <a:r>
            <a:rPr lang="en-US" dirty="0" smtClean="0"/>
            <a:t>Result</a:t>
          </a:r>
          <a:endParaRPr lang="en-US" dirty="0"/>
        </a:p>
      </dgm:t>
    </dgm:pt>
    <dgm:pt modelId="{EB21CAEC-EC7C-4D06-9039-DF8B87A0DDC5}" type="parTrans" cxnId="{49EDB1AA-5C6D-48D7-90B6-DED3C56E3EBC}">
      <dgm:prSet/>
      <dgm:spPr/>
      <dgm:t>
        <a:bodyPr/>
        <a:lstStyle/>
        <a:p>
          <a:endParaRPr lang="en-US"/>
        </a:p>
      </dgm:t>
    </dgm:pt>
    <dgm:pt modelId="{3C0EED84-37F6-4729-8BCC-6303B2309BCA}" type="sibTrans" cxnId="{49EDB1AA-5C6D-48D7-90B6-DED3C56E3EBC}">
      <dgm:prSet/>
      <dgm:spPr/>
      <dgm:t>
        <a:bodyPr/>
        <a:lstStyle/>
        <a:p>
          <a:endParaRPr lang="en-US"/>
        </a:p>
      </dgm:t>
    </dgm:pt>
    <dgm:pt modelId="{B2A8E1F0-E094-4588-B856-84D8B5541030}">
      <dgm:prSet phldrT="[Text]"/>
      <dgm:spPr/>
      <dgm:t>
        <a:bodyPr/>
        <a:lstStyle/>
        <a:p>
          <a:r>
            <a:rPr lang="en-US" dirty="0" smtClean="0"/>
            <a:t>The United States declares war on Spain in 1898.  	</a:t>
          </a:r>
          <a:endParaRPr lang="en-US" dirty="0"/>
        </a:p>
      </dgm:t>
    </dgm:pt>
    <dgm:pt modelId="{6EA627BD-64D6-472D-B419-83C2527E04AC}" type="parTrans" cxnId="{97CCA80E-35E1-411F-A01B-3F0A4C53FFE6}">
      <dgm:prSet/>
      <dgm:spPr/>
      <dgm:t>
        <a:bodyPr/>
        <a:lstStyle/>
        <a:p>
          <a:endParaRPr lang="en-US"/>
        </a:p>
      </dgm:t>
    </dgm:pt>
    <dgm:pt modelId="{486D9791-30BD-4956-8AA5-7F68D582076E}" type="sibTrans" cxnId="{97CCA80E-35E1-411F-A01B-3F0A4C53FFE6}">
      <dgm:prSet/>
      <dgm:spPr/>
      <dgm:t>
        <a:bodyPr/>
        <a:lstStyle/>
        <a:p>
          <a:endParaRPr lang="en-US"/>
        </a:p>
      </dgm:t>
    </dgm:pt>
    <dgm:pt modelId="{A0781FB6-86C4-40B4-B2B1-F0D3A93E58DC}">
      <dgm:prSet phldrT="[Text]"/>
      <dgm:spPr/>
      <dgm:t>
        <a:bodyPr/>
        <a:lstStyle/>
        <a:p>
          <a:r>
            <a:rPr lang="en-US" dirty="0" smtClean="0"/>
            <a:t>Outcome</a:t>
          </a:r>
          <a:endParaRPr lang="en-US" dirty="0"/>
        </a:p>
      </dgm:t>
    </dgm:pt>
    <dgm:pt modelId="{A184ED93-C22C-41F8-8223-416E07CAED52}" type="parTrans" cxnId="{1C9FAFA6-1ED9-4E53-ACCE-F71B035A6EA4}">
      <dgm:prSet/>
      <dgm:spPr/>
      <dgm:t>
        <a:bodyPr/>
        <a:lstStyle/>
        <a:p>
          <a:endParaRPr lang="en-US"/>
        </a:p>
      </dgm:t>
    </dgm:pt>
    <dgm:pt modelId="{C46CA9A8-4693-433B-A94D-940EBA2FC426}" type="sibTrans" cxnId="{1C9FAFA6-1ED9-4E53-ACCE-F71B035A6EA4}">
      <dgm:prSet/>
      <dgm:spPr/>
      <dgm:t>
        <a:bodyPr/>
        <a:lstStyle/>
        <a:p>
          <a:endParaRPr lang="en-US"/>
        </a:p>
      </dgm:t>
    </dgm:pt>
    <dgm:pt modelId="{B69CA1A5-6FD0-41C9-8DB9-52D21737152C}">
      <dgm:prSet phldrT="[Text]"/>
      <dgm:spPr/>
      <dgm:t>
        <a:bodyPr/>
        <a:lstStyle/>
        <a:p>
          <a:r>
            <a:rPr lang="en-US" dirty="0" smtClean="0"/>
            <a:t>The United States gains more control over Latin America including Cuba and Puerto Rico</a:t>
          </a:r>
          <a:endParaRPr lang="en-US" dirty="0"/>
        </a:p>
      </dgm:t>
    </dgm:pt>
    <dgm:pt modelId="{32C1B108-4EF5-43AE-85F9-3327BB3F7316}" type="parTrans" cxnId="{CEF38855-1DF5-4C8A-802E-812E058EFBF0}">
      <dgm:prSet/>
      <dgm:spPr/>
      <dgm:t>
        <a:bodyPr/>
        <a:lstStyle/>
        <a:p>
          <a:endParaRPr lang="en-US"/>
        </a:p>
      </dgm:t>
    </dgm:pt>
    <dgm:pt modelId="{27A08A52-0F5D-4CBE-BAA7-DECAABCC2D82}" type="sibTrans" cxnId="{CEF38855-1DF5-4C8A-802E-812E058EFBF0}">
      <dgm:prSet/>
      <dgm:spPr/>
      <dgm:t>
        <a:bodyPr/>
        <a:lstStyle/>
        <a:p>
          <a:endParaRPr lang="en-US"/>
        </a:p>
      </dgm:t>
    </dgm:pt>
    <dgm:pt modelId="{CB21D73E-A0DA-460F-9433-C7FA2473835D}">
      <dgm:prSet phldrT="[Text]"/>
      <dgm:spPr/>
      <dgm:t>
        <a:bodyPr/>
        <a:lstStyle/>
        <a:p>
          <a:r>
            <a:rPr lang="en-US" dirty="0" smtClean="0"/>
            <a:t>The United States wanted more power in the region (Monroe Doctrine).</a:t>
          </a:r>
          <a:endParaRPr lang="en-US" dirty="0"/>
        </a:p>
      </dgm:t>
    </dgm:pt>
    <dgm:pt modelId="{2A287AD6-4046-4FF2-8512-4A82AF6136A6}" type="parTrans" cxnId="{1863AE31-ADC1-4852-B242-B859B28C61C0}">
      <dgm:prSet/>
      <dgm:spPr/>
      <dgm:t>
        <a:bodyPr/>
        <a:lstStyle/>
        <a:p>
          <a:endParaRPr lang="en-US"/>
        </a:p>
      </dgm:t>
    </dgm:pt>
    <dgm:pt modelId="{0AFBE37B-D483-459C-9B87-F5F8206411CC}" type="sibTrans" cxnId="{1863AE31-ADC1-4852-B242-B859B28C61C0}">
      <dgm:prSet/>
      <dgm:spPr/>
      <dgm:t>
        <a:bodyPr/>
        <a:lstStyle/>
        <a:p>
          <a:endParaRPr lang="en-US"/>
        </a:p>
      </dgm:t>
    </dgm:pt>
    <dgm:pt modelId="{6F2B9030-F5A5-4F70-8FDD-18CBB11000E6}">
      <dgm:prSet phldrT="[Text]"/>
      <dgm:spPr/>
      <dgm:t>
        <a:bodyPr/>
        <a:lstStyle/>
        <a:p>
          <a:r>
            <a:rPr lang="en-US" b="1" dirty="0" smtClean="0">
              <a:solidFill>
                <a:srgbClr val="FF0000"/>
              </a:solidFill>
            </a:rPr>
            <a:t>34. Spain</a:t>
          </a:r>
          <a:r>
            <a:rPr lang="en-US" dirty="0" smtClean="0"/>
            <a:t> being </a:t>
          </a:r>
          <a:r>
            <a:rPr lang="en-US" dirty="0" smtClean="0"/>
            <a:t>kicked out of </a:t>
          </a:r>
          <a:r>
            <a:rPr lang="en-US" b="1" dirty="0" smtClean="0">
              <a:solidFill>
                <a:srgbClr val="FF0000"/>
              </a:solidFill>
            </a:rPr>
            <a:t>Latin America</a:t>
          </a:r>
          <a:r>
            <a:rPr lang="en-US" dirty="0" smtClean="0"/>
            <a:t>.</a:t>
          </a:r>
          <a:endParaRPr lang="en-US" dirty="0"/>
        </a:p>
      </dgm:t>
    </dgm:pt>
    <dgm:pt modelId="{10FAF838-A27B-420D-BEE9-600AAB95F9A2}" type="parTrans" cxnId="{2FDDD6FD-CD0F-4DEC-8F93-BF3DDAED7C10}">
      <dgm:prSet/>
      <dgm:spPr/>
      <dgm:t>
        <a:bodyPr/>
        <a:lstStyle/>
        <a:p>
          <a:endParaRPr lang="en-US"/>
        </a:p>
      </dgm:t>
    </dgm:pt>
    <dgm:pt modelId="{5E5D5BBD-7FE6-4293-A1C8-A221AF2E2F21}" type="sibTrans" cxnId="{2FDDD6FD-CD0F-4DEC-8F93-BF3DDAED7C10}">
      <dgm:prSet/>
      <dgm:spPr/>
      <dgm:t>
        <a:bodyPr/>
        <a:lstStyle/>
        <a:p>
          <a:endParaRPr lang="en-US"/>
        </a:p>
      </dgm:t>
    </dgm:pt>
    <dgm:pt modelId="{4DE47696-A704-4FBB-AD9B-AF0AF097B543}" type="pres">
      <dgm:prSet presAssocID="{69304063-76E0-4FED-A4E5-BC96C6A12355}" presName="linearFlow" presStyleCnt="0">
        <dgm:presLayoutVars>
          <dgm:dir/>
          <dgm:animLvl val="lvl"/>
          <dgm:resizeHandles val="exact"/>
        </dgm:presLayoutVars>
      </dgm:prSet>
      <dgm:spPr/>
      <dgm:t>
        <a:bodyPr/>
        <a:lstStyle/>
        <a:p>
          <a:endParaRPr lang="en-US"/>
        </a:p>
      </dgm:t>
    </dgm:pt>
    <dgm:pt modelId="{52B6408B-B735-4875-9269-48E7924584FD}" type="pres">
      <dgm:prSet presAssocID="{11642D90-E524-41C2-8227-439502B198CC}" presName="composite" presStyleCnt="0"/>
      <dgm:spPr/>
    </dgm:pt>
    <dgm:pt modelId="{4171DA6E-3A6E-4BA7-871E-1CD50D8D3A42}" type="pres">
      <dgm:prSet presAssocID="{11642D90-E524-41C2-8227-439502B198CC}" presName="parentText" presStyleLbl="alignNode1" presStyleIdx="0" presStyleCnt="3">
        <dgm:presLayoutVars>
          <dgm:chMax val="1"/>
          <dgm:bulletEnabled val="1"/>
        </dgm:presLayoutVars>
      </dgm:prSet>
      <dgm:spPr/>
      <dgm:t>
        <a:bodyPr/>
        <a:lstStyle/>
        <a:p>
          <a:endParaRPr lang="en-US"/>
        </a:p>
      </dgm:t>
    </dgm:pt>
    <dgm:pt modelId="{C6AA2E49-710F-484C-B252-D0EB88FB0C13}" type="pres">
      <dgm:prSet presAssocID="{11642D90-E524-41C2-8227-439502B198CC}" presName="descendantText" presStyleLbl="alignAcc1" presStyleIdx="0" presStyleCnt="3">
        <dgm:presLayoutVars>
          <dgm:bulletEnabled val="1"/>
        </dgm:presLayoutVars>
      </dgm:prSet>
      <dgm:spPr/>
      <dgm:t>
        <a:bodyPr/>
        <a:lstStyle/>
        <a:p>
          <a:endParaRPr lang="en-US"/>
        </a:p>
      </dgm:t>
    </dgm:pt>
    <dgm:pt modelId="{CB868E14-A7A0-486C-92B9-2BF57F6ED331}" type="pres">
      <dgm:prSet presAssocID="{0739BDD2-7ECA-4962-9331-7D85F4CDDB08}" presName="sp" presStyleCnt="0"/>
      <dgm:spPr/>
    </dgm:pt>
    <dgm:pt modelId="{0C7F5A66-E115-4B7A-BDAC-096D35676165}" type="pres">
      <dgm:prSet presAssocID="{5E314207-4E79-4D05-A723-04F8356B1934}" presName="composite" presStyleCnt="0"/>
      <dgm:spPr/>
    </dgm:pt>
    <dgm:pt modelId="{C5A9207E-0870-465E-BA2B-F3B87726DFA7}" type="pres">
      <dgm:prSet presAssocID="{5E314207-4E79-4D05-A723-04F8356B1934}" presName="parentText" presStyleLbl="alignNode1" presStyleIdx="1" presStyleCnt="3">
        <dgm:presLayoutVars>
          <dgm:chMax val="1"/>
          <dgm:bulletEnabled val="1"/>
        </dgm:presLayoutVars>
      </dgm:prSet>
      <dgm:spPr/>
      <dgm:t>
        <a:bodyPr/>
        <a:lstStyle/>
        <a:p>
          <a:endParaRPr lang="en-US"/>
        </a:p>
      </dgm:t>
    </dgm:pt>
    <dgm:pt modelId="{34D10847-32E0-48B8-AE31-AA3312F67268}" type="pres">
      <dgm:prSet presAssocID="{5E314207-4E79-4D05-A723-04F8356B1934}" presName="descendantText" presStyleLbl="alignAcc1" presStyleIdx="1" presStyleCnt="3">
        <dgm:presLayoutVars>
          <dgm:bulletEnabled val="1"/>
        </dgm:presLayoutVars>
      </dgm:prSet>
      <dgm:spPr/>
      <dgm:t>
        <a:bodyPr/>
        <a:lstStyle/>
        <a:p>
          <a:endParaRPr lang="en-US"/>
        </a:p>
      </dgm:t>
    </dgm:pt>
    <dgm:pt modelId="{D6E1D37C-5ADB-40B4-BAB4-4D6CA67B560A}" type="pres">
      <dgm:prSet presAssocID="{3C0EED84-37F6-4729-8BCC-6303B2309BCA}" presName="sp" presStyleCnt="0"/>
      <dgm:spPr/>
    </dgm:pt>
    <dgm:pt modelId="{59AD3157-1B43-486F-A178-C10DF7E17BD1}" type="pres">
      <dgm:prSet presAssocID="{A0781FB6-86C4-40B4-B2B1-F0D3A93E58DC}" presName="composite" presStyleCnt="0"/>
      <dgm:spPr/>
    </dgm:pt>
    <dgm:pt modelId="{5AD52E9C-503E-41AF-B57C-C00B85171805}" type="pres">
      <dgm:prSet presAssocID="{A0781FB6-86C4-40B4-B2B1-F0D3A93E58DC}" presName="parentText" presStyleLbl="alignNode1" presStyleIdx="2" presStyleCnt="3">
        <dgm:presLayoutVars>
          <dgm:chMax val="1"/>
          <dgm:bulletEnabled val="1"/>
        </dgm:presLayoutVars>
      </dgm:prSet>
      <dgm:spPr/>
      <dgm:t>
        <a:bodyPr/>
        <a:lstStyle/>
        <a:p>
          <a:endParaRPr lang="en-US"/>
        </a:p>
      </dgm:t>
    </dgm:pt>
    <dgm:pt modelId="{BFADEC92-5EC7-4AEF-9AF9-1F7924FE9664}" type="pres">
      <dgm:prSet presAssocID="{A0781FB6-86C4-40B4-B2B1-F0D3A93E58DC}" presName="descendantText" presStyleLbl="alignAcc1" presStyleIdx="2" presStyleCnt="3" custLinFactNeighborX="41599" custLinFactNeighborY="3319">
        <dgm:presLayoutVars>
          <dgm:bulletEnabled val="1"/>
        </dgm:presLayoutVars>
      </dgm:prSet>
      <dgm:spPr/>
      <dgm:t>
        <a:bodyPr/>
        <a:lstStyle/>
        <a:p>
          <a:endParaRPr lang="en-US"/>
        </a:p>
      </dgm:t>
    </dgm:pt>
  </dgm:ptLst>
  <dgm:cxnLst>
    <dgm:cxn modelId="{F1105D74-4219-4508-BBA4-0F13905DC344}" type="presOf" srcId="{B69CA1A5-6FD0-41C9-8DB9-52D21737152C}" destId="{BFADEC92-5EC7-4AEF-9AF9-1F7924FE9664}" srcOrd="0" destOrd="1" presId="urn:microsoft.com/office/officeart/2005/8/layout/chevron2"/>
    <dgm:cxn modelId="{49EDB1AA-5C6D-48D7-90B6-DED3C56E3EBC}" srcId="{69304063-76E0-4FED-A4E5-BC96C6A12355}" destId="{5E314207-4E79-4D05-A723-04F8356B1934}" srcOrd="1" destOrd="0" parTransId="{EB21CAEC-EC7C-4D06-9039-DF8B87A0DDC5}" sibTransId="{3C0EED84-37F6-4729-8BCC-6303B2309BCA}"/>
    <dgm:cxn modelId="{A60896E4-BCB2-46E7-843D-A53127576637}" type="presOf" srcId="{5E314207-4E79-4D05-A723-04F8356B1934}" destId="{C5A9207E-0870-465E-BA2B-F3B87726DFA7}" srcOrd="0" destOrd="0" presId="urn:microsoft.com/office/officeart/2005/8/layout/chevron2"/>
    <dgm:cxn modelId="{4D8EE352-315C-4F29-8111-6C7073B3DDB3}" type="presOf" srcId="{6F2B9030-F5A5-4F70-8FDD-18CBB11000E6}" destId="{BFADEC92-5EC7-4AEF-9AF9-1F7924FE9664}" srcOrd="0" destOrd="0" presId="urn:microsoft.com/office/officeart/2005/8/layout/chevron2"/>
    <dgm:cxn modelId="{15D3BC0E-11DB-4856-9818-88359778093B}" type="presOf" srcId="{69304063-76E0-4FED-A4E5-BC96C6A12355}" destId="{4DE47696-A704-4FBB-AD9B-AF0AF097B543}" srcOrd="0" destOrd="0" presId="urn:microsoft.com/office/officeart/2005/8/layout/chevron2"/>
    <dgm:cxn modelId="{1C9FAFA6-1ED9-4E53-ACCE-F71B035A6EA4}" srcId="{69304063-76E0-4FED-A4E5-BC96C6A12355}" destId="{A0781FB6-86C4-40B4-B2B1-F0D3A93E58DC}" srcOrd="2" destOrd="0" parTransId="{A184ED93-C22C-41F8-8223-416E07CAED52}" sibTransId="{C46CA9A8-4693-433B-A94D-940EBA2FC426}"/>
    <dgm:cxn modelId="{97CCA80E-35E1-411F-A01B-3F0A4C53FFE6}" srcId="{5E314207-4E79-4D05-A723-04F8356B1934}" destId="{B2A8E1F0-E094-4588-B856-84D8B5541030}" srcOrd="0" destOrd="0" parTransId="{6EA627BD-64D6-472D-B419-83C2527E04AC}" sibTransId="{486D9791-30BD-4956-8AA5-7F68D582076E}"/>
    <dgm:cxn modelId="{65CC38A5-5AF2-4193-A7EB-E3E0B5AFF4EF}" type="presOf" srcId="{11642D90-E524-41C2-8227-439502B198CC}" destId="{4171DA6E-3A6E-4BA7-871E-1CD50D8D3A42}" srcOrd="0" destOrd="0" presId="urn:microsoft.com/office/officeart/2005/8/layout/chevron2"/>
    <dgm:cxn modelId="{3E7ECBF4-F1E6-4781-BA12-E6B6B6F3C7ED}" type="presOf" srcId="{A0781FB6-86C4-40B4-B2B1-F0D3A93E58DC}" destId="{5AD52E9C-503E-41AF-B57C-C00B85171805}" srcOrd="0" destOrd="0" presId="urn:microsoft.com/office/officeart/2005/8/layout/chevron2"/>
    <dgm:cxn modelId="{2D2C56F8-E9BE-46D2-9CD3-7057629DD37E}" type="presOf" srcId="{B2A8E1F0-E094-4588-B856-84D8B5541030}" destId="{34D10847-32E0-48B8-AE31-AA3312F67268}" srcOrd="0" destOrd="0" presId="urn:microsoft.com/office/officeart/2005/8/layout/chevron2"/>
    <dgm:cxn modelId="{D2ED47FD-23E9-4BDC-8A6B-0E2C9EFF8408}" type="presOf" srcId="{CB21D73E-A0DA-460F-9433-C7FA2473835D}" destId="{C6AA2E49-710F-484C-B252-D0EB88FB0C13}" srcOrd="0" destOrd="1" presId="urn:microsoft.com/office/officeart/2005/8/layout/chevron2"/>
    <dgm:cxn modelId="{AAC12805-1EF0-481F-9AAE-9ACA82353C31}" srcId="{69304063-76E0-4FED-A4E5-BC96C6A12355}" destId="{11642D90-E524-41C2-8227-439502B198CC}" srcOrd="0" destOrd="0" parTransId="{47BD8086-2A63-4D4F-8D3F-8DA326EFDD99}" sibTransId="{0739BDD2-7ECA-4962-9331-7D85F4CDDB08}"/>
    <dgm:cxn modelId="{C90840E4-4641-44AB-BC68-641B37F5E28A}" type="presOf" srcId="{15D304A1-58C4-47B0-94B6-0EC8101392C1}" destId="{C6AA2E49-710F-484C-B252-D0EB88FB0C13}" srcOrd="0" destOrd="0" presId="urn:microsoft.com/office/officeart/2005/8/layout/chevron2"/>
    <dgm:cxn modelId="{5CE15C5D-F1F4-4A7E-8364-CFE4A2C8A330}" srcId="{11642D90-E524-41C2-8227-439502B198CC}" destId="{15D304A1-58C4-47B0-94B6-0EC8101392C1}" srcOrd="0" destOrd="0" parTransId="{589C84C0-C2EC-4932-A8A7-D755E3EE01AC}" sibTransId="{23D382B8-90BE-41B1-B02A-443D06E274E4}"/>
    <dgm:cxn modelId="{2FDDD6FD-CD0F-4DEC-8F93-BF3DDAED7C10}" srcId="{A0781FB6-86C4-40B4-B2B1-F0D3A93E58DC}" destId="{6F2B9030-F5A5-4F70-8FDD-18CBB11000E6}" srcOrd="0" destOrd="0" parTransId="{10FAF838-A27B-420D-BEE9-600AAB95F9A2}" sibTransId="{5E5D5BBD-7FE6-4293-A1C8-A221AF2E2F21}"/>
    <dgm:cxn modelId="{1863AE31-ADC1-4852-B242-B859B28C61C0}" srcId="{11642D90-E524-41C2-8227-439502B198CC}" destId="{CB21D73E-A0DA-460F-9433-C7FA2473835D}" srcOrd="1" destOrd="0" parTransId="{2A287AD6-4046-4FF2-8512-4A82AF6136A6}" sibTransId="{0AFBE37B-D483-459C-9B87-F5F8206411CC}"/>
    <dgm:cxn modelId="{CEF38855-1DF5-4C8A-802E-812E058EFBF0}" srcId="{A0781FB6-86C4-40B4-B2B1-F0D3A93E58DC}" destId="{B69CA1A5-6FD0-41C9-8DB9-52D21737152C}" srcOrd="1" destOrd="0" parTransId="{32C1B108-4EF5-43AE-85F9-3327BB3F7316}" sibTransId="{27A08A52-0F5D-4CBE-BAA7-DECAABCC2D82}"/>
    <dgm:cxn modelId="{0AC774F6-1A1A-47A3-B34D-82DC3F4B9B9C}" type="presParOf" srcId="{4DE47696-A704-4FBB-AD9B-AF0AF097B543}" destId="{52B6408B-B735-4875-9269-48E7924584FD}" srcOrd="0" destOrd="0" presId="urn:microsoft.com/office/officeart/2005/8/layout/chevron2"/>
    <dgm:cxn modelId="{EC3926C2-D331-4F2A-A420-98D1B4F1DBB8}" type="presParOf" srcId="{52B6408B-B735-4875-9269-48E7924584FD}" destId="{4171DA6E-3A6E-4BA7-871E-1CD50D8D3A42}" srcOrd="0" destOrd="0" presId="urn:microsoft.com/office/officeart/2005/8/layout/chevron2"/>
    <dgm:cxn modelId="{E39BEA44-ED8A-4EE9-8DC8-44F10E8FAC42}" type="presParOf" srcId="{52B6408B-B735-4875-9269-48E7924584FD}" destId="{C6AA2E49-710F-484C-B252-D0EB88FB0C13}" srcOrd="1" destOrd="0" presId="urn:microsoft.com/office/officeart/2005/8/layout/chevron2"/>
    <dgm:cxn modelId="{0289A858-433F-47EB-8D10-4E7BAB8E4259}" type="presParOf" srcId="{4DE47696-A704-4FBB-AD9B-AF0AF097B543}" destId="{CB868E14-A7A0-486C-92B9-2BF57F6ED331}" srcOrd="1" destOrd="0" presId="urn:microsoft.com/office/officeart/2005/8/layout/chevron2"/>
    <dgm:cxn modelId="{CC50A57E-E99D-46DA-B44B-BEF5D0C9CF33}" type="presParOf" srcId="{4DE47696-A704-4FBB-AD9B-AF0AF097B543}" destId="{0C7F5A66-E115-4B7A-BDAC-096D35676165}" srcOrd="2" destOrd="0" presId="urn:microsoft.com/office/officeart/2005/8/layout/chevron2"/>
    <dgm:cxn modelId="{160D2817-C2AC-4FB5-895B-8DDA52B24C61}" type="presParOf" srcId="{0C7F5A66-E115-4B7A-BDAC-096D35676165}" destId="{C5A9207E-0870-465E-BA2B-F3B87726DFA7}" srcOrd="0" destOrd="0" presId="urn:microsoft.com/office/officeart/2005/8/layout/chevron2"/>
    <dgm:cxn modelId="{2D3A10F5-F580-4964-AEB7-6BCD8DFAEA39}" type="presParOf" srcId="{0C7F5A66-E115-4B7A-BDAC-096D35676165}" destId="{34D10847-32E0-48B8-AE31-AA3312F67268}" srcOrd="1" destOrd="0" presId="urn:microsoft.com/office/officeart/2005/8/layout/chevron2"/>
    <dgm:cxn modelId="{8E430522-874C-45AF-8B46-F9F6D9036E60}" type="presParOf" srcId="{4DE47696-A704-4FBB-AD9B-AF0AF097B543}" destId="{D6E1D37C-5ADB-40B4-BAB4-4D6CA67B560A}" srcOrd="3" destOrd="0" presId="urn:microsoft.com/office/officeart/2005/8/layout/chevron2"/>
    <dgm:cxn modelId="{42182EFD-1DB7-45A3-BBC7-D3CED0058CEE}" type="presParOf" srcId="{4DE47696-A704-4FBB-AD9B-AF0AF097B543}" destId="{59AD3157-1B43-486F-A178-C10DF7E17BD1}" srcOrd="4" destOrd="0" presId="urn:microsoft.com/office/officeart/2005/8/layout/chevron2"/>
    <dgm:cxn modelId="{CF583958-0269-4694-97FE-4AFB45F137BC}" type="presParOf" srcId="{59AD3157-1B43-486F-A178-C10DF7E17BD1}" destId="{5AD52E9C-503E-41AF-B57C-C00B85171805}" srcOrd="0" destOrd="0" presId="urn:microsoft.com/office/officeart/2005/8/layout/chevron2"/>
    <dgm:cxn modelId="{557367E7-4ECA-4474-8F8C-2258CA972716}" type="presParOf" srcId="{59AD3157-1B43-486F-A178-C10DF7E17BD1}" destId="{BFADEC92-5EC7-4AEF-9AF9-1F7924FE966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1DA6E-3A6E-4BA7-871E-1CD50D8D3A42}">
      <dsp:nvSpPr>
        <dsp:cNvPr id="0" name=""/>
        <dsp:cNvSpPr/>
      </dsp:nvSpPr>
      <dsp:spPr>
        <a:xfrm rot="5400000">
          <a:off x="-350082" y="352541"/>
          <a:ext cx="2333885" cy="1633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Cause</a:t>
          </a:r>
          <a:endParaRPr lang="en-US" sz="3300" kern="1200" dirty="0"/>
        </a:p>
      </dsp:txBody>
      <dsp:txXfrm rot="-5400000">
        <a:off x="2" y="819318"/>
        <a:ext cx="1633719" cy="700166"/>
      </dsp:txXfrm>
    </dsp:sp>
    <dsp:sp modelId="{C6AA2E49-710F-484C-B252-D0EB88FB0C13}">
      <dsp:nvSpPr>
        <dsp:cNvPr id="0" name=""/>
        <dsp:cNvSpPr/>
      </dsp:nvSpPr>
      <dsp:spPr>
        <a:xfrm rot="5400000">
          <a:off x="4630347" y="-2994168"/>
          <a:ext cx="1517025" cy="7510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Growing distrust of the British</a:t>
          </a:r>
          <a:endParaRPr lang="en-US" sz="2500" kern="1200" dirty="0"/>
        </a:p>
        <a:p>
          <a:pPr marL="228600" lvl="1" indent="-228600" algn="l" defTabSz="1111250">
            <a:lnSpc>
              <a:spcPct val="90000"/>
            </a:lnSpc>
            <a:spcBef>
              <a:spcPct val="0"/>
            </a:spcBef>
            <a:spcAft>
              <a:spcPct val="15000"/>
            </a:spcAft>
            <a:buChar char="••"/>
          </a:pPr>
          <a:r>
            <a:rPr lang="en-US" sz="2500" b="1" kern="1200" dirty="0" smtClean="0">
              <a:solidFill>
                <a:srgbClr val="FF0000"/>
              </a:solidFill>
            </a:rPr>
            <a:t>30. Load their guns with bullets greased </a:t>
          </a:r>
          <a:r>
            <a:rPr lang="en-US" sz="2500" b="1" kern="1200" dirty="0" smtClean="0">
              <a:solidFill>
                <a:srgbClr val="FF0000"/>
              </a:solidFill>
            </a:rPr>
            <a:t>with cow and </a:t>
          </a:r>
          <a:r>
            <a:rPr lang="en-US" sz="2500" b="1" kern="1200" dirty="0" smtClean="0">
              <a:solidFill>
                <a:srgbClr val="FF0000"/>
              </a:solidFill>
            </a:rPr>
            <a:t>pig </a:t>
          </a:r>
          <a:r>
            <a:rPr lang="en-US" sz="2500" b="1" kern="1200" dirty="0" smtClean="0">
              <a:solidFill>
                <a:srgbClr val="FF0000"/>
              </a:solidFill>
            </a:rPr>
            <a:t>fat. </a:t>
          </a:r>
          <a:endParaRPr lang="en-US" sz="2500" b="1" kern="1200" dirty="0">
            <a:solidFill>
              <a:srgbClr val="FF0000"/>
            </a:solidFill>
          </a:endParaRPr>
        </a:p>
      </dsp:txBody>
      <dsp:txXfrm rot="-5400000">
        <a:off x="1633720" y="76514"/>
        <a:ext cx="7436225" cy="1368915"/>
      </dsp:txXfrm>
    </dsp:sp>
    <dsp:sp modelId="{C5A9207E-0870-465E-BA2B-F3B87726DFA7}">
      <dsp:nvSpPr>
        <dsp:cNvPr id="0" name=""/>
        <dsp:cNvSpPr/>
      </dsp:nvSpPr>
      <dsp:spPr>
        <a:xfrm rot="5400000">
          <a:off x="-350082" y="2497840"/>
          <a:ext cx="2333885" cy="1633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Result</a:t>
          </a:r>
          <a:endParaRPr lang="en-US" sz="3300" kern="1200" dirty="0"/>
        </a:p>
      </dsp:txBody>
      <dsp:txXfrm rot="-5400000">
        <a:off x="2" y="2964617"/>
        <a:ext cx="1633719" cy="700166"/>
      </dsp:txXfrm>
    </dsp:sp>
    <dsp:sp modelId="{34D10847-32E0-48B8-AE31-AA3312F67268}">
      <dsp:nvSpPr>
        <dsp:cNvPr id="0" name=""/>
        <dsp:cNvSpPr/>
      </dsp:nvSpPr>
      <dsp:spPr>
        <a:xfrm rot="5400000">
          <a:off x="4630347" y="-848870"/>
          <a:ext cx="1517025" cy="7510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British imprison </a:t>
          </a:r>
          <a:r>
            <a:rPr lang="en-US" sz="2500" kern="1200" dirty="0" err="1" smtClean="0"/>
            <a:t>sepoys</a:t>
          </a:r>
          <a:r>
            <a:rPr lang="en-US" sz="2500" kern="1200" dirty="0" smtClean="0"/>
            <a:t> who refuse to load their rifles</a:t>
          </a:r>
          <a:endParaRPr lang="en-US" sz="2500" kern="1200" dirty="0"/>
        </a:p>
        <a:p>
          <a:pPr marL="228600" lvl="1" indent="-228600" algn="l" defTabSz="1111250">
            <a:lnSpc>
              <a:spcPct val="90000"/>
            </a:lnSpc>
            <a:spcBef>
              <a:spcPct val="0"/>
            </a:spcBef>
            <a:spcAft>
              <a:spcPct val="15000"/>
            </a:spcAft>
            <a:buChar char="••"/>
          </a:pPr>
          <a:r>
            <a:rPr lang="en-US" sz="2500" kern="1200" dirty="0" smtClean="0"/>
            <a:t>The </a:t>
          </a:r>
          <a:r>
            <a:rPr lang="en-US" sz="2500" kern="1200" dirty="0" err="1" smtClean="0"/>
            <a:t>sepoys</a:t>
          </a:r>
          <a:r>
            <a:rPr lang="en-US" sz="2500" kern="1200" dirty="0" smtClean="0"/>
            <a:t> rebel and kill 50 European men, women, and children	</a:t>
          </a:r>
          <a:endParaRPr lang="en-US" sz="2500" kern="1200" dirty="0"/>
        </a:p>
      </dsp:txBody>
      <dsp:txXfrm rot="-5400000">
        <a:off x="1633720" y="2221812"/>
        <a:ext cx="7436225" cy="1368915"/>
      </dsp:txXfrm>
    </dsp:sp>
    <dsp:sp modelId="{5AD52E9C-503E-41AF-B57C-C00B85171805}">
      <dsp:nvSpPr>
        <dsp:cNvPr id="0" name=""/>
        <dsp:cNvSpPr/>
      </dsp:nvSpPr>
      <dsp:spPr>
        <a:xfrm rot="5400000">
          <a:off x="-350082" y="4643138"/>
          <a:ext cx="2333885" cy="1633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Outcome</a:t>
          </a:r>
          <a:endParaRPr lang="en-US" sz="3300" kern="1200" dirty="0"/>
        </a:p>
      </dsp:txBody>
      <dsp:txXfrm rot="-5400000">
        <a:off x="2" y="5109915"/>
        <a:ext cx="1633719" cy="700166"/>
      </dsp:txXfrm>
    </dsp:sp>
    <dsp:sp modelId="{BFADEC92-5EC7-4AEF-9AF9-1F7924FE9664}">
      <dsp:nvSpPr>
        <dsp:cNvPr id="0" name=""/>
        <dsp:cNvSpPr/>
      </dsp:nvSpPr>
      <dsp:spPr>
        <a:xfrm rot="5400000">
          <a:off x="4630347" y="1296428"/>
          <a:ext cx="1517025" cy="7510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Rebellion is crushed because Indian Hindus and Muslims cannot work together.</a:t>
          </a:r>
          <a:endParaRPr lang="en-US" sz="2500" kern="1200" dirty="0"/>
        </a:p>
        <a:p>
          <a:pPr marL="228600" lvl="1" indent="-228600" algn="l" defTabSz="1111250">
            <a:lnSpc>
              <a:spcPct val="90000"/>
            </a:lnSpc>
            <a:spcBef>
              <a:spcPct val="0"/>
            </a:spcBef>
            <a:spcAft>
              <a:spcPct val="15000"/>
            </a:spcAft>
            <a:buChar char="••"/>
          </a:pPr>
          <a:r>
            <a:rPr lang="en-US" sz="2500" b="1" kern="1200" dirty="0" smtClean="0">
              <a:solidFill>
                <a:srgbClr val="FF0000"/>
              </a:solidFill>
            </a:rPr>
            <a:t>31. British </a:t>
          </a:r>
          <a:r>
            <a:rPr lang="en-US" sz="2500" kern="1200" dirty="0" smtClean="0"/>
            <a:t>established </a:t>
          </a:r>
          <a:r>
            <a:rPr lang="en-US" sz="2500" b="1" kern="1200" dirty="0" smtClean="0">
              <a:solidFill>
                <a:srgbClr val="FF0000"/>
              </a:solidFill>
            </a:rPr>
            <a:t>direct </a:t>
          </a:r>
          <a:r>
            <a:rPr lang="en-US" sz="2500" b="1" kern="1200" dirty="0" smtClean="0">
              <a:solidFill>
                <a:srgbClr val="FF0000"/>
              </a:solidFill>
            </a:rPr>
            <a:t>rule </a:t>
          </a:r>
          <a:r>
            <a:rPr lang="en-US" sz="2500" b="0" kern="1200" dirty="0" smtClean="0">
              <a:solidFill>
                <a:srgbClr val="FF0000"/>
              </a:solidFill>
            </a:rPr>
            <a:t> </a:t>
          </a:r>
          <a:r>
            <a:rPr lang="en-US" sz="2500" b="0" kern="1200" dirty="0" smtClean="0"/>
            <a:t>in India. </a:t>
          </a:r>
          <a:endParaRPr lang="en-US" sz="2500" kern="1200" dirty="0"/>
        </a:p>
      </dsp:txBody>
      <dsp:txXfrm rot="-5400000">
        <a:off x="1633720" y="4367111"/>
        <a:ext cx="7436225" cy="1368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1DA6E-3A6E-4BA7-871E-1CD50D8D3A42}">
      <dsp:nvSpPr>
        <dsp:cNvPr id="0" name=""/>
        <dsp:cNvSpPr/>
      </dsp:nvSpPr>
      <dsp:spPr>
        <a:xfrm rot="5400000">
          <a:off x="-350082" y="352541"/>
          <a:ext cx="2333885" cy="1633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Cause</a:t>
          </a:r>
          <a:endParaRPr lang="en-US" sz="3300" kern="1200" dirty="0"/>
        </a:p>
      </dsp:txBody>
      <dsp:txXfrm rot="-5400000">
        <a:off x="2" y="819318"/>
        <a:ext cx="1633719" cy="700166"/>
      </dsp:txXfrm>
    </dsp:sp>
    <dsp:sp modelId="{C6AA2E49-710F-484C-B252-D0EB88FB0C13}">
      <dsp:nvSpPr>
        <dsp:cNvPr id="0" name=""/>
        <dsp:cNvSpPr/>
      </dsp:nvSpPr>
      <dsp:spPr>
        <a:xfrm rot="5400000">
          <a:off x="4630347" y="-2994168"/>
          <a:ext cx="1517025" cy="7510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The Spanish treated the Cuban people badly.</a:t>
          </a:r>
          <a:endParaRPr lang="en-US" sz="2900" kern="1200" dirty="0"/>
        </a:p>
        <a:p>
          <a:pPr marL="285750" lvl="1" indent="-285750" algn="l" defTabSz="1289050">
            <a:lnSpc>
              <a:spcPct val="90000"/>
            </a:lnSpc>
            <a:spcBef>
              <a:spcPct val="0"/>
            </a:spcBef>
            <a:spcAft>
              <a:spcPct val="15000"/>
            </a:spcAft>
            <a:buChar char="••"/>
          </a:pPr>
          <a:r>
            <a:rPr lang="en-US" sz="2900" kern="1200" dirty="0" smtClean="0"/>
            <a:t>The United States wanted more power in the region (Monroe Doctrine).</a:t>
          </a:r>
          <a:endParaRPr lang="en-US" sz="2900" kern="1200" dirty="0"/>
        </a:p>
      </dsp:txBody>
      <dsp:txXfrm rot="-5400000">
        <a:off x="1633720" y="76514"/>
        <a:ext cx="7436225" cy="1368915"/>
      </dsp:txXfrm>
    </dsp:sp>
    <dsp:sp modelId="{C5A9207E-0870-465E-BA2B-F3B87726DFA7}">
      <dsp:nvSpPr>
        <dsp:cNvPr id="0" name=""/>
        <dsp:cNvSpPr/>
      </dsp:nvSpPr>
      <dsp:spPr>
        <a:xfrm rot="5400000">
          <a:off x="-350082" y="2497840"/>
          <a:ext cx="2333885" cy="1633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Result</a:t>
          </a:r>
          <a:endParaRPr lang="en-US" sz="3300" kern="1200" dirty="0"/>
        </a:p>
      </dsp:txBody>
      <dsp:txXfrm rot="-5400000">
        <a:off x="2" y="2964617"/>
        <a:ext cx="1633719" cy="700166"/>
      </dsp:txXfrm>
    </dsp:sp>
    <dsp:sp modelId="{34D10847-32E0-48B8-AE31-AA3312F67268}">
      <dsp:nvSpPr>
        <dsp:cNvPr id="0" name=""/>
        <dsp:cNvSpPr/>
      </dsp:nvSpPr>
      <dsp:spPr>
        <a:xfrm rot="5400000">
          <a:off x="4630347" y="-848870"/>
          <a:ext cx="1517025" cy="7510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The United States declares war on Spain in 1898.  	</a:t>
          </a:r>
          <a:endParaRPr lang="en-US" sz="2900" kern="1200" dirty="0"/>
        </a:p>
      </dsp:txBody>
      <dsp:txXfrm rot="-5400000">
        <a:off x="1633720" y="2221812"/>
        <a:ext cx="7436225" cy="1368915"/>
      </dsp:txXfrm>
    </dsp:sp>
    <dsp:sp modelId="{5AD52E9C-503E-41AF-B57C-C00B85171805}">
      <dsp:nvSpPr>
        <dsp:cNvPr id="0" name=""/>
        <dsp:cNvSpPr/>
      </dsp:nvSpPr>
      <dsp:spPr>
        <a:xfrm rot="5400000">
          <a:off x="-350082" y="4643138"/>
          <a:ext cx="2333885" cy="1633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Outcome</a:t>
          </a:r>
          <a:endParaRPr lang="en-US" sz="3300" kern="1200" dirty="0"/>
        </a:p>
      </dsp:txBody>
      <dsp:txXfrm rot="-5400000">
        <a:off x="2" y="5109915"/>
        <a:ext cx="1633719" cy="700166"/>
      </dsp:txXfrm>
    </dsp:sp>
    <dsp:sp modelId="{BFADEC92-5EC7-4AEF-9AF9-1F7924FE9664}">
      <dsp:nvSpPr>
        <dsp:cNvPr id="0" name=""/>
        <dsp:cNvSpPr/>
      </dsp:nvSpPr>
      <dsp:spPr>
        <a:xfrm rot="5400000">
          <a:off x="4630347" y="1346778"/>
          <a:ext cx="1517025" cy="7510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1" kern="1200" dirty="0" smtClean="0">
              <a:solidFill>
                <a:srgbClr val="FF0000"/>
              </a:solidFill>
            </a:rPr>
            <a:t>34. Spain</a:t>
          </a:r>
          <a:r>
            <a:rPr lang="en-US" sz="2900" kern="1200" dirty="0" smtClean="0"/>
            <a:t> being </a:t>
          </a:r>
          <a:r>
            <a:rPr lang="en-US" sz="2900" kern="1200" dirty="0" smtClean="0"/>
            <a:t>kicked out of </a:t>
          </a:r>
          <a:r>
            <a:rPr lang="en-US" sz="2900" b="1" kern="1200" dirty="0" smtClean="0">
              <a:solidFill>
                <a:srgbClr val="FF0000"/>
              </a:solidFill>
            </a:rPr>
            <a:t>Latin America</a:t>
          </a:r>
          <a:r>
            <a:rPr lang="en-US" sz="2900" kern="1200" dirty="0" smtClean="0"/>
            <a:t>.</a:t>
          </a:r>
          <a:endParaRPr lang="en-US" sz="2900" kern="1200" dirty="0"/>
        </a:p>
        <a:p>
          <a:pPr marL="285750" lvl="1" indent="-285750" algn="l" defTabSz="1289050">
            <a:lnSpc>
              <a:spcPct val="90000"/>
            </a:lnSpc>
            <a:spcBef>
              <a:spcPct val="0"/>
            </a:spcBef>
            <a:spcAft>
              <a:spcPct val="15000"/>
            </a:spcAft>
            <a:buChar char="••"/>
          </a:pPr>
          <a:r>
            <a:rPr lang="en-US" sz="2900" kern="1200" dirty="0" smtClean="0"/>
            <a:t>The United States gains more control over Latin America including Cuba and Puerto Rico</a:t>
          </a:r>
          <a:endParaRPr lang="en-US" sz="2900" kern="1200" dirty="0"/>
        </a:p>
      </dsp:txBody>
      <dsp:txXfrm rot="-5400000">
        <a:off x="1633720" y="4417461"/>
        <a:ext cx="7436225" cy="13689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9A80F-9C2B-4B18-95FB-8BE6DD201BCD}" type="datetimeFigureOut">
              <a:rPr lang="en-US" smtClean="0"/>
              <a:t>11/7/16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C81E6-802F-4193-BB0A-58DE5BEF47BC}" type="slidenum">
              <a:rPr lang="en-US" smtClean="0"/>
              <a:t>‹#›</a:t>
            </a:fld>
            <a:endParaRPr lang="en-US"/>
          </a:p>
        </p:txBody>
      </p:sp>
    </p:spTree>
    <p:extLst>
      <p:ext uri="{BB962C8B-B14F-4D97-AF65-F5344CB8AC3E}">
        <p14:creationId xmlns:p14="http://schemas.microsoft.com/office/powerpoint/2010/main" val="176712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charset="0"/>
                <a:ea typeface="ＭＳ Ｐゴシック" charset="-128"/>
              </a:defRPr>
            </a:lvl1pPr>
            <a:lvl2pPr marL="742950" indent="-285750">
              <a:spcBef>
                <a:spcPct val="30000"/>
              </a:spcBef>
              <a:defRPr kumimoji="1" sz="1200">
                <a:solidFill>
                  <a:schemeClr val="tx1"/>
                </a:solidFill>
                <a:latin typeface="Times New Roman" charset="0"/>
                <a:ea typeface="ＭＳ Ｐゴシック" charset="-128"/>
              </a:defRPr>
            </a:lvl2pPr>
            <a:lvl3pPr marL="1143000" indent="-228600">
              <a:spcBef>
                <a:spcPct val="30000"/>
              </a:spcBef>
              <a:defRPr kumimoji="1" sz="1200">
                <a:solidFill>
                  <a:schemeClr val="tx1"/>
                </a:solidFill>
                <a:latin typeface="Times New Roman" charset="0"/>
                <a:ea typeface="ＭＳ Ｐゴシック" charset="-128"/>
              </a:defRPr>
            </a:lvl3pPr>
            <a:lvl4pPr marL="1600200" indent="-228600">
              <a:spcBef>
                <a:spcPct val="30000"/>
              </a:spcBef>
              <a:defRPr kumimoji="1" sz="1200">
                <a:solidFill>
                  <a:schemeClr val="tx1"/>
                </a:solidFill>
                <a:latin typeface="Times New Roman" charset="0"/>
                <a:ea typeface="ＭＳ Ｐゴシック" charset="-128"/>
              </a:defRPr>
            </a:lvl4pPr>
            <a:lvl5pPr marL="2057400" indent="-228600">
              <a:spcBef>
                <a:spcPct val="30000"/>
              </a:spcBef>
              <a:defRPr kumimoji="1"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89F07E7E-DBFD-4943-8551-F4A2A4ACBB27}" type="slidenum">
              <a:rPr kumimoji="0" lang="en-US" altLang="en-US"/>
              <a:pPr>
                <a:spcBef>
                  <a:spcPct val="0"/>
                </a:spcBef>
              </a:pPr>
              <a:t>3</a:t>
            </a:fld>
            <a:endParaRPr kumimoji="0" lang="en-US" altLang="en-US"/>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The years between 1870 and 1914 were the height of the age of imperialism. This was not a new idea. Empires had controlled other countries before the 1800s. What was new was the strength of the modern nations. By 1914 the great powers of Europe, Japan, and the US controlled almost the entire world. </a:t>
            </a:r>
          </a:p>
        </p:txBody>
      </p:sp>
    </p:spTree>
    <p:extLst>
      <p:ext uri="{BB962C8B-B14F-4D97-AF65-F5344CB8AC3E}">
        <p14:creationId xmlns:p14="http://schemas.microsoft.com/office/powerpoint/2010/main" val="72575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charset="0"/>
                <a:ea typeface="ＭＳ Ｐゴシック" charset="-128"/>
              </a:defRPr>
            </a:lvl1pPr>
            <a:lvl2pPr marL="742950" indent="-285750">
              <a:spcBef>
                <a:spcPct val="30000"/>
              </a:spcBef>
              <a:defRPr kumimoji="1" sz="1200">
                <a:solidFill>
                  <a:schemeClr val="tx1"/>
                </a:solidFill>
                <a:latin typeface="Times New Roman" charset="0"/>
                <a:ea typeface="ＭＳ Ｐゴシック" charset="-128"/>
              </a:defRPr>
            </a:lvl2pPr>
            <a:lvl3pPr marL="1143000" indent="-228600">
              <a:spcBef>
                <a:spcPct val="30000"/>
              </a:spcBef>
              <a:defRPr kumimoji="1" sz="1200">
                <a:solidFill>
                  <a:schemeClr val="tx1"/>
                </a:solidFill>
                <a:latin typeface="Times New Roman" charset="0"/>
                <a:ea typeface="ＭＳ Ｐゴシック" charset="-128"/>
              </a:defRPr>
            </a:lvl3pPr>
            <a:lvl4pPr marL="1600200" indent="-228600">
              <a:spcBef>
                <a:spcPct val="30000"/>
              </a:spcBef>
              <a:defRPr kumimoji="1" sz="1200">
                <a:solidFill>
                  <a:schemeClr val="tx1"/>
                </a:solidFill>
                <a:latin typeface="Times New Roman" charset="0"/>
                <a:ea typeface="ＭＳ Ｐゴシック" charset="-128"/>
              </a:defRPr>
            </a:lvl4pPr>
            <a:lvl5pPr marL="2057400" indent="-228600">
              <a:spcBef>
                <a:spcPct val="30000"/>
              </a:spcBef>
              <a:defRPr kumimoji="1"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426C81C7-5E5B-D942-96B6-B25D7A55958E}" type="slidenum">
              <a:rPr kumimoji="0" lang="en-US" altLang="en-US"/>
              <a:pPr>
                <a:spcBef>
                  <a:spcPct val="0"/>
                </a:spcBef>
              </a:pPr>
              <a:t>4</a:t>
            </a:fld>
            <a:endParaRPr kumimoji="0" lang="en-US" altLang="en-US"/>
          </a:p>
        </p:txBody>
      </p:sp>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210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charset="0"/>
                <a:ea typeface="ＭＳ Ｐゴシック" charset="-128"/>
              </a:defRPr>
            </a:lvl1pPr>
            <a:lvl2pPr marL="742950" indent="-285750">
              <a:spcBef>
                <a:spcPct val="30000"/>
              </a:spcBef>
              <a:defRPr kumimoji="1" sz="1200">
                <a:solidFill>
                  <a:schemeClr val="tx1"/>
                </a:solidFill>
                <a:latin typeface="Times New Roman" charset="0"/>
                <a:ea typeface="ＭＳ Ｐゴシック" charset="-128"/>
              </a:defRPr>
            </a:lvl2pPr>
            <a:lvl3pPr marL="1143000" indent="-228600">
              <a:spcBef>
                <a:spcPct val="30000"/>
              </a:spcBef>
              <a:defRPr kumimoji="1" sz="1200">
                <a:solidFill>
                  <a:schemeClr val="tx1"/>
                </a:solidFill>
                <a:latin typeface="Times New Roman" charset="0"/>
                <a:ea typeface="ＭＳ Ｐゴシック" charset="-128"/>
              </a:defRPr>
            </a:lvl3pPr>
            <a:lvl4pPr marL="1600200" indent="-228600">
              <a:spcBef>
                <a:spcPct val="30000"/>
              </a:spcBef>
              <a:defRPr kumimoji="1" sz="1200">
                <a:solidFill>
                  <a:schemeClr val="tx1"/>
                </a:solidFill>
                <a:latin typeface="Times New Roman" charset="0"/>
                <a:ea typeface="ＭＳ Ｐゴシック" charset="-128"/>
              </a:defRPr>
            </a:lvl4pPr>
            <a:lvl5pPr marL="2057400" indent="-228600">
              <a:spcBef>
                <a:spcPct val="30000"/>
              </a:spcBef>
              <a:defRPr kumimoji="1"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E80FC015-5AEA-BE40-8903-283B4368DAB9}" type="slidenum">
              <a:rPr kumimoji="0" lang="en-US" altLang="en-US"/>
              <a:pPr>
                <a:spcBef>
                  <a:spcPct val="0"/>
                </a:spcBef>
              </a:pPr>
              <a:t>5</a:t>
            </a:fld>
            <a:endParaRPr kumimoji="0" lang="en-US" altLang="en-US"/>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37158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C81E6-802F-4193-BB0A-58DE5BEF47BC}" type="slidenum">
              <a:rPr lang="en-US" smtClean="0"/>
              <a:t>26</a:t>
            </a:fld>
            <a:endParaRPr lang="en-US"/>
          </a:p>
        </p:txBody>
      </p:sp>
    </p:spTree>
    <p:extLst>
      <p:ext uri="{BB962C8B-B14F-4D97-AF65-F5344CB8AC3E}">
        <p14:creationId xmlns:p14="http://schemas.microsoft.com/office/powerpoint/2010/main" val="23030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EA1D81-5A6E-4A4E-804E-4EC6EDC9DD9A}" type="datetimeFigureOut">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18902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A1D81-5A6E-4A4E-804E-4EC6EDC9DD9A}" type="datetimeFigureOut">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205054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A1D81-5A6E-4A4E-804E-4EC6EDC9DD9A}" type="datetimeFigureOut">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387227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A1D81-5A6E-4A4E-804E-4EC6EDC9DD9A}" type="datetimeFigureOut">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192055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A1D81-5A6E-4A4E-804E-4EC6EDC9DD9A}" type="datetimeFigureOut">
              <a:rPr lang="en-US" smtClean="0"/>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121452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EA1D81-5A6E-4A4E-804E-4EC6EDC9DD9A}" type="datetimeFigureOut">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101334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A1D81-5A6E-4A4E-804E-4EC6EDC9DD9A}" type="datetimeFigureOut">
              <a:rPr lang="en-US" smtClean="0"/>
              <a:t>11/7/16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29988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EA1D81-5A6E-4A4E-804E-4EC6EDC9DD9A}" type="datetimeFigureOut">
              <a:rPr lang="en-US" smtClean="0"/>
              <a:t>11/7/16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386151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A1D81-5A6E-4A4E-804E-4EC6EDC9DD9A}" type="datetimeFigureOut">
              <a:rPr lang="en-US" smtClean="0"/>
              <a:t>11/7/16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273841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A1D81-5A6E-4A4E-804E-4EC6EDC9DD9A}" type="datetimeFigureOut">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328763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A1D81-5A6E-4A4E-804E-4EC6EDC9DD9A}" type="datetimeFigureOut">
              <a:rPr lang="en-US" smtClean="0"/>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3734C3-BA93-4879-9206-2A30DD417F74}" type="slidenum">
              <a:rPr lang="en-US" smtClean="0"/>
              <a:t>‹#›</a:t>
            </a:fld>
            <a:endParaRPr lang="en-US" dirty="0"/>
          </a:p>
        </p:txBody>
      </p:sp>
    </p:spTree>
    <p:extLst>
      <p:ext uri="{BB962C8B-B14F-4D97-AF65-F5344CB8AC3E}">
        <p14:creationId xmlns:p14="http://schemas.microsoft.com/office/powerpoint/2010/main" val="1292071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A1D81-5A6E-4A4E-804E-4EC6EDC9DD9A}" type="datetimeFigureOut">
              <a:rPr lang="en-US" smtClean="0"/>
              <a:t>11/7/16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734C3-BA93-4879-9206-2A30DD417F74}" type="slidenum">
              <a:rPr lang="en-US" smtClean="0"/>
              <a:t>‹#›</a:t>
            </a:fld>
            <a:endParaRPr lang="en-US" dirty="0"/>
          </a:p>
        </p:txBody>
      </p:sp>
    </p:spTree>
    <p:extLst>
      <p:ext uri="{BB962C8B-B14F-4D97-AF65-F5344CB8AC3E}">
        <p14:creationId xmlns:p14="http://schemas.microsoft.com/office/powerpoint/2010/main" val="215159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12</a:t>
            </a:r>
            <a:br>
              <a:rPr lang="en-US" dirty="0" smtClean="0"/>
            </a:br>
            <a:r>
              <a:rPr lang="en-US" dirty="0"/>
              <a:t/>
            </a:r>
            <a:br>
              <a:rPr lang="en-US" dirty="0"/>
            </a:br>
            <a:r>
              <a:rPr lang="en-US" dirty="0" smtClean="0"/>
              <a:t>The Reach of Imperialism </a:t>
            </a:r>
            <a:endParaRPr lang="en-US" dirty="0"/>
          </a:p>
        </p:txBody>
      </p:sp>
    </p:spTree>
    <p:extLst>
      <p:ext uri="{BB962C8B-B14F-4D97-AF65-F5344CB8AC3E}">
        <p14:creationId xmlns:p14="http://schemas.microsoft.com/office/powerpoint/2010/main" val="3071417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4933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643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Racism, Social Darwinism, and Imperialism </a:t>
            </a:r>
            <a:endParaRPr lang="en-US" dirty="0"/>
          </a:p>
        </p:txBody>
      </p:sp>
      <p:sp>
        <p:nvSpPr>
          <p:cNvPr id="3" name="Content Placeholder 2"/>
          <p:cNvSpPr>
            <a:spLocks noGrp="1"/>
          </p:cNvSpPr>
          <p:nvPr>
            <p:ph idx="1"/>
          </p:nvPr>
        </p:nvSpPr>
        <p:spPr/>
        <p:txBody>
          <a:bodyPr>
            <a:normAutofit lnSpcReduction="10000"/>
          </a:bodyPr>
          <a:lstStyle/>
          <a:p>
            <a:r>
              <a:rPr lang="en-US" dirty="0" smtClean="0"/>
              <a:t>Imperialism was also driven by </a:t>
            </a:r>
            <a:r>
              <a:rPr lang="en-US" b="1" dirty="0" smtClean="0">
                <a:solidFill>
                  <a:srgbClr val="FF0000"/>
                </a:solidFill>
              </a:rPr>
              <a:t>racism</a:t>
            </a:r>
            <a:r>
              <a:rPr lang="en-US" dirty="0" smtClean="0">
                <a:solidFill>
                  <a:srgbClr val="FF0000"/>
                </a:solidFill>
              </a:rPr>
              <a:t>, the belief that race determines traits and capabilities. </a:t>
            </a:r>
          </a:p>
          <a:p>
            <a:r>
              <a:rPr lang="en-US" dirty="0" smtClean="0">
                <a:solidFill>
                  <a:srgbClr val="FF0000"/>
                </a:solidFill>
              </a:rPr>
              <a:t>Racists believe that particular races are superior or inferior. </a:t>
            </a:r>
          </a:p>
          <a:p>
            <a:r>
              <a:rPr lang="en-US" dirty="0" smtClean="0"/>
              <a:t>They justified this thinking with </a:t>
            </a:r>
            <a:r>
              <a:rPr lang="en-US" b="1" dirty="0" smtClean="0">
                <a:solidFill>
                  <a:schemeClr val="tx2"/>
                </a:solidFill>
              </a:rPr>
              <a:t>9. Social </a:t>
            </a:r>
            <a:r>
              <a:rPr lang="en-US" b="1" dirty="0" smtClean="0">
                <a:solidFill>
                  <a:schemeClr val="tx2"/>
                </a:solidFill>
              </a:rPr>
              <a:t>Darwinism</a:t>
            </a:r>
            <a:r>
              <a:rPr lang="en-US" b="1" dirty="0" smtClean="0">
                <a:solidFill>
                  <a:srgbClr val="FF0000"/>
                </a:solidFill>
              </a:rPr>
              <a:t> </a:t>
            </a:r>
            <a:r>
              <a:rPr lang="en-US" dirty="0" smtClean="0">
                <a:solidFill>
                  <a:srgbClr val="FF0000"/>
                </a:solidFill>
              </a:rPr>
              <a:t>(survival of the fittest).  </a:t>
            </a:r>
            <a:r>
              <a:rPr lang="en-US" dirty="0" smtClean="0">
                <a:solidFill>
                  <a:schemeClr val="tx2"/>
                </a:solidFill>
              </a:rPr>
              <a:t>8. The </a:t>
            </a:r>
            <a:r>
              <a:rPr lang="en-US" dirty="0" smtClean="0">
                <a:solidFill>
                  <a:schemeClr val="tx2"/>
                </a:solidFill>
              </a:rPr>
              <a:t>strongest countries get to rule over the weaker ones.  </a:t>
            </a:r>
            <a:endParaRPr lang="en-US" dirty="0">
              <a:solidFill>
                <a:schemeClr val="tx2"/>
              </a:solidFill>
            </a:endParaRPr>
          </a:p>
        </p:txBody>
      </p:sp>
    </p:spTree>
    <p:extLst>
      <p:ext uri="{BB962C8B-B14F-4D97-AF65-F5344CB8AC3E}">
        <p14:creationId xmlns:p14="http://schemas.microsoft.com/office/powerpoint/2010/main" val="72535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91440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922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White Man’s Burden”</a:t>
            </a:r>
            <a:endParaRPr lang="en-US" dirty="0"/>
          </a:p>
        </p:txBody>
      </p:sp>
      <p:sp>
        <p:nvSpPr>
          <p:cNvPr id="3" name="Content Placeholder 2"/>
          <p:cNvSpPr>
            <a:spLocks noGrp="1"/>
          </p:cNvSpPr>
          <p:nvPr>
            <p:ph idx="1"/>
          </p:nvPr>
        </p:nvSpPr>
        <p:spPr/>
        <p:txBody>
          <a:bodyPr/>
          <a:lstStyle/>
          <a:p>
            <a:r>
              <a:rPr lang="en-US" dirty="0" smtClean="0"/>
              <a:t>Some people did not adhere to the idea of </a:t>
            </a:r>
            <a:r>
              <a:rPr lang="en-US" b="1" dirty="0" smtClean="0"/>
              <a:t>Social Darwinism</a:t>
            </a:r>
            <a:r>
              <a:rPr lang="en-US" dirty="0" smtClean="0"/>
              <a:t>.  </a:t>
            </a:r>
          </a:p>
          <a:p>
            <a:pPr marL="342900" lvl="1" indent="-342900">
              <a:buFont typeface="Arial" panose="020B0604020202020204" pitchFamily="34" charset="0"/>
              <a:buChar char="•"/>
            </a:pPr>
            <a:r>
              <a:rPr lang="en-US" b="1" dirty="0" smtClean="0">
                <a:solidFill>
                  <a:schemeClr val="tx2"/>
                </a:solidFill>
              </a:rPr>
              <a:t>10. Europeans </a:t>
            </a:r>
            <a:r>
              <a:rPr lang="en-US" b="1" dirty="0">
                <a:solidFill>
                  <a:schemeClr val="tx2"/>
                </a:solidFill>
              </a:rPr>
              <a:t>had a responsibility to improve the lives of the colonial </a:t>
            </a:r>
            <a:r>
              <a:rPr lang="en-US" b="1" dirty="0" smtClean="0">
                <a:solidFill>
                  <a:schemeClr val="tx2"/>
                </a:solidFill>
              </a:rPr>
              <a:t>peoples</a:t>
            </a:r>
            <a:r>
              <a:rPr lang="en-US" dirty="0" smtClean="0">
                <a:solidFill>
                  <a:schemeClr val="tx2"/>
                </a:solidFill>
              </a:rPr>
              <a:t>.  </a:t>
            </a:r>
            <a:endParaRPr lang="en-US" dirty="0" smtClean="0">
              <a:solidFill>
                <a:schemeClr val="tx2"/>
              </a:solidFill>
            </a:endParaRPr>
          </a:p>
          <a:p>
            <a:r>
              <a:rPr lang="en-US" dirty="0" smtClean="0"/>
              <a:t>Keep in mind, this idea was still steeped in racism.  </a:t>
            </a:r>
            <a:endParaRPr lang="en-US" dirty="0"/>
          </a:p>
        </p:txBody>
      </p:sp>
    </p:spTree>
    <p:extLst>
      <p:ext uri="{BB962C8B-B14F-4D97-AF65-F5344CB8AC3E}">
        <p14:creationId xmlns:p14="http://schemas.microsoft.com/office/powerpoint/2010/main" val="2476615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 y="533400"/>
            <a:ext cx="9008432" cy="581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1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Singapore and Burma</a:t>
            </a:r>
            <a:endParaRPr lang="en-US" dirty="0"/>
          </a:p>
        </p:txBody>
      </p:sp>
      <p:sp>
        <p:nvSpPr>
          <p:cNvPr id="3" name="Content Placeholder 2"/>
          <p:cNvSpPr>
            <a:spLocks noGrp="1"/>
          </p:cNvSpPr>
          <p:nvPr>
            <p:ph idx="1"/>
          </p:nvPr>
        </p:nvSpPr>
        <p:spPr/>
        <p:txBody>
          <a:bodyPr/>
          <a:lstStyle/>
          <a:p>
            <a:pPr lvl="0"/>
            <a:r>
              <a:rPr lang="en-US" dirty="0" smtClean="0"/>
              <a:t>These </a:t>
            </a:r>
            <a:r>
              <a:rPr lang="en-US" dirty="0"/>
              <a:t>colonies provided </a:t>
            </a:r>
            <a:r>
              <a:rPr lang="en-US" dirty="0">
                <a:solidFill>
                  <a:schemeClr val="tx2">
                    <a:lumMod val="75000"/>
                  </a:schemeClr>
                </a:solidFill>
              </a:rPr>
              <a:t>protection from India</a:t>
            </a:r>
          </a:p>
          <a:p>
            <a:pPr lvl="0"/>
            <a:r>
              <a:rPr lang="en-US" dirty="0"/>
              <a:t>These colonies provided </a:t>
            </a:r>
            <a:r>
              <a:rPr lang="en-US" dirty="0">
                <a:solidFill>
                  <a:schemeClr val="tx2">
                    <a:lumMod val="75000"/>
                  </a:schemeClr>
                </a:solidFill>
              </a:rPr>
              <a:t>gateways into China </a:t>
            </a:r>
          </a:p>
          <a:p>
            <a:pPr lvl="0"/>
            <a:r>
              <a:rPr lang="en-US" dirty="0"/>
              <a:t>Growing sense of </a:t>
            </a:r>
            <a:r>
              <a:rPr lang="en-US" dirty="0">
                <a:solidFill>
                  <a:schemeClr val="tx2">
                    <a:lumMod val="75000"/>
                  </a:schemeClr>
                </a:solidFill>
              </a:rPr>
              <a:t>nationalism and want for power</a:t>
            </a:r>
          </a:p>
        </p:txBody>
      </p:sp>
    </p:spTree>
    <p:extLst>
      <p:ext uri="{BB962C8B-B14F-4D97-AF65-F5344CB8AC3E}">
        <p14:creationId xmlns:p14="http://schemas.microsoft.com/office/powerpoint/2010/main" val="603605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Takeover in Southeast Asia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7165117"/>
              </p:ext>
            </p:extLst>
          </p:nvPr>
        </p:nvGraphicFramePr>
        <p:xfrm>
          <a:off x="76200" y="1219201"/>
          <a:ext cx="8915400" cy="5557519"/>
        </p:xfrm>
        <a:graphic>
          <a:graphicData uri="http://schemas.openxmlformats.org/drawingml/2006/table">
            <a:tbl>
              <a:tblPr firstRow="1" bandRow="1">
                <a:tableStyleId>{5C22544A-7EE6-4342-B048-85BDC9FD1C3A}</a:tableStyleId>
              </a:tblPr>
              <a:tblGrid>
                <a:gridCol w="2971800"/>
                <a:gridCol w="2971800"/>
                <a:gridCol w="2971800"/>
              </a:tblGrid>
              <a:tr h="1033835">
                <a:tc>
                  <a:txBody>
                    <a:bodyPr/>
                    <a:lstStyle/>
                    <a:p>
                      <a:pPr algn="ctr"/>
                      <a:r>
                        <a:rPr lang="en-US" sz="2500" dirty="0" smtClean="0"/>
                        <a:t>Country</a:t>
                      </a:r>
                      <a:endParaRPr lang="en-US" sz="2500" dirty="0"/>
                    </a:p>
                  </a:txBody>
                  <a:tcPr/>
                </a:tc>
                <a:tc>
                  <a:txBody>
                    <a:bodyPr/>
                    <a:lstStyle/>
                    <a:p>
                      <a:pPr algn="ctr"/>
                      <a:r>
                        <a:rPr lang="en-US" sz="2500" dirty="0" smtClean="0"/>
                        <a:t>Colonies</a:t>
                      </a:r>
                      <a:endParaRPr lang="en-US" sz="2500" dirty="0"/>
                    </a:p>
                  </a:txBody>
                  <a:tcPr/>
                </a:tc>
                <a:tc>
                  <a:txBody>
                    <a:bodyPr/>
                    <a:lstStyle/>
                    <a:p>
                      <a:pPr algn="ctr"/>
                      <a:r>
                        <a:rPr lang="en-US" sz="2500" dirty="0" smtClean="0"/>
                        <a:t>Reasons</a:t>
                      </a:r>
                      <a:r>
                        <a:rPr lang="en-US" sz="2500" baseline="0" dirty="0" smtClean="0"/>
                        <a:t> for Colonization</a:t>
                      </a:r>
                      <a:endParaRPr lang="en-US" sz="2500" dirty="0"/>
                    </a:p>
                  </a:txBody>
                  <a:tcPr/>
                </a:tc>
              </a:tr>
              <a:tr h="1033835">
                <a:tc>
                  <a:txBody>
                    <a:bodyPr/>
                    <a:lstStyle/>
                    <a:p>
                      <a:r>
                        <a:rPr lang="en-US" sz="2500" dirty="0" smtClean="0"/>
                        <a:t>Great Britain</a:t>
                      </a:r>
                      <a:endParaRPr lang="en-US" sz="2500" dirty="0"/>
                    </a:p>
                  </a:txBody>
                  <a:tcPr/>
                </a:tc>
                <a:tc>
                  <a:txBody>
                    <a:bodyPr/>
                    <a:lstStyle/>
                    <a:p>
                      <a:r>
                        <a:rPr lang="en-US" dirty="0" smtClean="0"/>
                        <a:t>Singapore</a:t>
                      </a:r>
                    </a:p>
                    <a:p>
                      <a:r>
                        <a:rPr lang="en-US" dirty="0" smtClean="0"/>
                        <a:t>Burma (Myanmar)</a:t>
                      </a:r>
                      <a:endParaRPr lang="en-US" dirty="0"/>
                    </a:p>
                  </a:txBody>
                  <a:tcPr/>
                </a:tc>
                <a:tc>
                  <a:txBody>
                    <a:bodyPr/>
                    <a:lstStyle/>
                    <a:p>
                      <a:r>
                        <a:rPr lang="en-US" dirty="0" smtClean="0"/>
                        <a:t>These colonies</a:t>
                      </a:r>
                      <a:r>
                        <a:rPr lang="en-US" baseline="0" dirty="0" smtClean="0"/>
                        <a:t> provided gateways into China and protection for India.</a:t>
                      </a:r>
                      <a:endParaRPr lang="en-US" dirty="0"/>
                    </a:p>
                  </a:txBody>
                  <a:tcPr/>
                </a:tc>
              </a:tr>
              <a:tr h="1228007">
                <a:tc>
                  <a:txBody>
                    <a:bodyPr/>
                    <a:lstStyle/>
                    <a:p>
                      <a:r>
                        <a:rPr lang="en-US" sz="2500" dirty="0" smtClean="0"/>
                        <a:t>France</a:t>
                      </a:r>
                      <a:endParaRPr lang="en-US" sz="2500" dirty="0"/>
                    </a:p>
                  </a:txBody>
                  <a:tcPr/>
                </a:tc>
                <a:tc>
                  <a:txBody>
                    <a:bodyPr/>
                    <a:lstStyle/>
                    <a:p>
                      <a:r>
                        <a:rPr lang="en-US" dirty="0" smtClean="0"/>
                        <a:t>Vietnam</a:t>
                      </a:r>
                    </a:p>
                    <a:p>
                      <a:r>
                        <a:rPr lang="en-US" dirty="0" smtClean="0"/>
                        <a:t>Cambodia</a:t>
                      </a:r>
                    </a:p>
                    <a:p>
                      <a:r>
                        <a:rPr lang="en-US" dirty="0" smtClean="0"/>
                        <a:t>Laos</a:t>
                      </a:r>
                      <a:endParaRPr lang="en-US" dirty="0"/>
                    </a:p>
                  </a:txBody>
                  <a:tcPr/>
                </a:tc>
                <a:tc>
                  <a:txBody>
                    <a:bodyPr/>
                    <a:lstStyle/>
                    <a:p>
                      <a:r>
                        <a:rPr lang="en-US" sz="2400" b="1" dirty="0" smtClean="0">
                          <a:solidFill>
                            <a:schemeClr val="accent2"/>
                          </a:solidFill>
                        </a:rPr>
                        <a:t>Wanted to prevent the British from taking more territory</a:t>
                      </a:r>
                      <a:r>
                        <a:rPr lang="en-US" sz="2400" b="1" baseline="0" dirty="0" smtClean="0">
                          <a:solidFill>
                            <a:schemeClr val="accent2"/>
                          </a:solidFill>
                        </a:rPr>
                        <a:t>. </a:t>
                      </a:r>
                      <a:endParaRPr lang="en-US" sz="2400" b="1" dirty="0">
                        <a:solidFill>
                          <a:schemeClr val="accent2"/>
                        </a:solidFill>
                      </a:endParaRPr>
                    </a:p>
                  </a:txBody>
                  <a:tcPr/>
                </a:tc>
              </a:tr>
              <a:tr h="1033835">
                <a:tc>
                  <a:txBody>
                    <a:bodyPr/>
                    <a:lstStyle/>
                    <a:p>
                      <a:r>
                        <a:rPr lang="en-US" sz="2500" dirty="0" smtClean="0"/>
                        <a:t>Thailand</a:t>
                      </a:r>
                      <a:endParaRPr lang="en-US" sz="2500" dirty="0"/>
                    </a:p>
                  </a:txBody>
                  <a:tcPr/>
                </a:tc>
                <a:tc>
                  <a:txBody>
                    <a:bodyPr/>
                    <a:lstStyle/>
                    <a:p>
                      <a:r>
                        <a:rPr lang="en-US" dirty="0" smtClean="0"/>
                        <a:t>Thailand remained independent from colonial rule.</a:t>
                      </a:r>
                      <a:endParaRPr lang="en-US" dirty="0"/>
                    </a:p>
                  </a:txBody>
                  <a:tcPr/>
                </a:tc>
                <a:tc>
                  <a:txBody>
                    <a:bodyPr/>
                    <a:lstStyle/>
                    <a:p>
                      <a:r>
                        <a:rPr lang="en-US" dirty="0" smtClean="0"/>
                        <a:t>Thailand acted as a </a:t>
                      </a:r>
                      <a:r>
                        <a:rPr lang="en-US" b="1" dirty="0" smtClean="0"/>
                        <a:t>buffer</a:t>
                      </a:r>
                      <a:r>
                        <a:rPr lang="en-US" b="0" dirty="0" smtClean="0"/>
                        <a:t> between </a:t>
                      </a:r>
                      <a:r>
                        <a:rPr lang="en-US" sz="2000" b="1" dirty="0" smtClean="0">
                          <a:solidFill>
                            <a:schemeClr val="accent2"/>
                          </a:solidFill>
                        </a:rPr>
                        <a:t>British</a:t>
                      </a:r>
                      <a:r>
                        <a:rPr lang="en-US" sz="2000" b="1" baseline="0" dirty="0" smtClean="0">
                          <a:solidFill>
                            <a:schemeClr val="accent2"/>
                          </a:solidFill>
                        </a:rPr>
                        <a:t> and French </a:t>
                      </a:r>
                      <a:r>
                        <a:rPr lang="en-US" b="0" baseline="0" dirty="0" smtClean="0"/>
                        <a:t>territories.</a:t>
                      </a:r>
                      <a:endParaRPr lang="en-US" dirty="0"/>
                    </a:p>
                  </a:txBody>
                  <a:tcPr/>
                </a:tc>
              </a:tr>
              <a:tr h="1228007">
                <a:tc>
                  <a:txBody>
                    <a:bodyPr/>
                    <a:lstStyle/>
                    <a:p>
                      <a:r>
                        <a:rPr lang="en-US" sz="2500" dirty="0" smtClean="0"/>
                        <a:t>The</a:t>
                      </a:r>
                      <a:r>
                        <a:rPr lang="en-US" sz="2500" baseline="0" dirty="0" smtClean="0"/>
                        <a:t> United States</a:t>
                      </a:r>
                      <a:endParaRPr lang="en-US" sz="2500" dirty="0"/>
                    </a:p>
                  </a:txBody>
                  <a:tcPr/>
                </a:tc>
                <a:tc>
                  <a:txBody>
                    <a:bodyPr/>
                    <a:lstStyle/>
                    <a:p>
                      <a:r>
                        <a:rPr lang="en-US" dirty="0" smtClean="0"/>
                        <a:t>Philippines</a:t>
                      </a:r>
                      <a:endParaRPr lang="en-US" dirty="0"/>
                    </a:p>
                  </a:txBody>
                  <a:tcPr/>
                </a:tc>
                <a:tc>
                  <a:txBody>
                    <a:bodyPr/>
                    <a:lstStyle/>
                    <a:p>
                      <a:r>
                        <a:rPr lang="en-US" dirty="0" smtClean="0"/>
                        <a:t>Wanted</a:t>
                      </a:r>
                      <a:r>
                        <a:rPr lang="en-US" baseline="0" dirty="0" smtClean="0"/>
                        <a:t> to “civilize” the Filipinos, but also was a good stopping point for trade with China.  </a:t>
                      </a:r>
                      <a:endParaRPr lang="en-US" dirty="0"/>
                    </a:p>
                  </a:txBody>
                  <a:tcPr/>
                </a:tc>
              </a:tr>
            </a:tbl>
          </a:graphicData>
        </a:graphic>
      </p:graphicFrame>
    </p:spTree>
    <p:extLst>
      <p:ext uri="{BB962C8B-B14F-4D97-AF65-F5344CB8AC3E}">
        <p14:creationId xmlns:p14="http://schemas.microsoft.com/office/powerpoint/2010/main" val="3910447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74964"/>
            <a:ext cx="8468546" cy="590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744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colonial powers govern their colonies?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15. Indirect </a:t>
            </a:r>
            <a:r>
              <a:rPr lang="en-US" b="1" dirty="0" smtClean="0">
                <a:solidFill>
                  <a:srgbClr val="FF0000"/>
                </a:solidFill>
              </a:rPr>
              <a:t>Rule</a:t>
            </a:r>
            <a:r>
              <a:rPr lang="en-US" dirty="0" smtClean="0">
                <a:solidFill>
                  <a:srgbClr val="FF0000"/>
                </a:solidFill>
              </a:rPr>
              <a:t> – local rulers are allowed to maintain their positions of authority and status.</a:t>
            </a:r>
          </a:p>
          <a:p>
            <a:pPr lvl="1"/>
            <a:r>
              <a:rPr lang="en-US" dirty="0" smtClean="0">
                <a:solidFill>
                  <a:srgbClr val="FF0000"/>
                </a:solidFill>
              </a:rPr>
              <a:t>This was cheaper and affected the locals less.</a:t>
            </a:r>
          </a:p>
          <a:p>
            <a:r>
              <a:rPr lang="en-US" dirty="0" smtClean="0">
                <a:solidFill>
                  <a:srgbClr val="FF0000"/>
                </a:solidFill>
              </a:rPr>
              <a:t>However, some local leaders resisted indirect rule.  This led to </a:t>
            </a:r>
            <a:r>
              <a:rPr lang="en-US" b="1" dirty="0" smtClean="0">
                <a:solidFill>
                  <a:srgbClr val="FF0000"/>
                </a:solidFill>
              </a:rPr>
              <a:t>direct rule</a:t>
            </a:r>
            <a:r>
              <a:rPr lang="en-US" dirty="0" smtClean="0">
                <a:solidFill>
                  <a:srgbClr val="FF0000"/>
                </a:solidFill>
              </a:rPr>
              <a:t>.</a:t>
            </a:r>
          </a:p>
          <a:p>
            <a:r>
              <a:rPr lang="en-US" b="1" dirty="0" smtClean="0">
                <a:solidFill>
                  <a:srgbClr val="FF0000"/>
                </a:solidFill>
              </a:rPr>
              <a:t>14. Direct </a:t>
            </a:r>
            <a:r>
              <a:rPr lang="en-US" b="1" dirty="0" smtClean="0">
                <a:solidFill>
                  <a:srgbClr val="FF0000"/>
                </a:solidFill>
              </a:rPr>
              <a:t>Rule</a:t>
            </a:r>
            <a:r>
              <a:rPr lang="en-US" dirty="0" smtClean="0">
                <a:solidFill>
                  <a:srgbClr val="FF0000"/>
                </a:solidFill>
              </a:rPr>
              <a:t> – local officials are replaced by Western officials.  </a:t>
            </a:r>
            <a:endParaRPr lang="en-US" b="1" dirty="0" smtClean="0">
              <a:solidFill>
                <a:srgbClr val="FF0000"/>
              </a:solidFill>
            </a:endParaRPr>
          </a:p>
        </p:txBody>
      </p:sp>
    </p:spTree>
    <p:extLst>
      <p:ext uri="{BB962C8B-B14F-4D97-AF65-F5344CB8AC3E}">
        <p14:creationId xmlns:p14="http://schemas.microsoft.com/office/powerpoint/2010/main" val="3262116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199909" cy="607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SMARTInkShape-43"/>
          <p:cNvSpPr/>
          <p:nvPr/>
        </p:nvSpPr>
        <p:spPr>
          <a:xfrm>
            <a:off x="734171" y="5170605"/>
            <a:ext cx="2360919" cy="1202841"/>
          </a:xfrm>
          <a:custGeom>
            <a:avLst/>
            <a:gdLst/>
            <a:ahLst/>
            <a:cxnLst/>
            <a:rect l="0" t="0" r="0" b="0"/>
            <a:pathLst>
              <a:path w="2360919" h="1202841">
                <a:moveTo>
                  <a:pt x="2105469" y="276504"/>
                </a:moveTo>
                <a:lnTo>
                  <a:pt x="2105469" y="271764"/>
                </a:lnTo>
                <a:lnTo>
                  <a:pt x="2104477" y="270367"/>
                </a:lnTo>
                <a:lnTo>
                  <a:pt x="2102823" y="269437"/>
                </a:lnTo>
                <a:lnTo>
                  <a:pt x="2090238" y="266827"/>
                </a:lnTo>
                <a:lnTo>
                  <a:pt x="2050303" y="249497"/>
                </a:lnTo>
                <a:lnTo>
                  <a:pt x="2015859" y="233025"/>
                </a:lnTo>
                <a:lnTo>
                  <a:pt x="1979810" y="221178"/>
                </a:lnTo>
                <a:lnTo>
                  <a:pt x="1942450" y="206644"/>
                </a:lnTo>
                <a:lnTo>
                  <a:pt x="1901504" y="194509"/>
                </a:lnTo>
                <a:lnTo>
                  <a:pt x="1869959" y="185161"/>
                </a:lnTo>
                <a:lnTo>
                  <a:pt x="1835103" y="174391"/>
                </a:lnTo>
                <a:lnTo>
                  <a:pt x="1796460" y="162990"/>
                </a:lnTo>
                <a:lnTo>
                  <a:pt x="1758780" y="153954"/>
                </a:lnTo>
                <a:lnTo>
                  <a:pt x="1721198" y="145639"/>
                </a:lnTo>
                <a:lnTo>
                  <a:pt x="1681344" y="135328"/>
                </a:lnTo>
                <a:lnTo>
                  <a:pt x="1640479" y="126777"/>
                </a:lnTo>
                <a:lnTo>
                  <a:pt x="1599167" y="119669"/>
                </a:lnTo>
                <a:lnTo>
                  <a:pt x="1557654" y="113204"/>
                </a:lnTo>
                <a:lnTo>
                  <a:pt x="1516053" y="104377"/>
                </a:lnTo>
                <a:lnTo>
                  <a:pt x="1473421" y="94832"/>
                </a:lnTo>
                <a:lnTo>
                  <a:pt x="1450940" y="90897"/>
                </a:lnTo>
                <a:lnTo>
                  <a:pt x="1428015" y="87281"/>
                </a:lnTo>
                <a:lnTo>
                  <a:pt x="1404794" y="82887"/>
                </a:lnTo>
                <a:lnTo>
                  <a:pt x="1381376" y="77973"/>
                </a:lnTo>
                <a:lnTo>
                  <a:pt x="1357826" y="72713"/>
                </a:lnTo>
                <a:lnTo>
                  <a:pt x="1333197" y="68214"/>
                </a:lnTo>
                <a:lnTo>
                  <a:pt x="1307848" y="64222"/>
                </a:lnTo>
                <a:lnTo>
                  <a:pt x="1282019" y="60569"/>
                </a:lnTo>
                <a:lnTo>
                  <a:pt x="1256862" y="58133"/>
                </a:lnTo>
                <a:lnTo>
                  <a:pt x="1232153" y="56509"/>
                </a:lnTo>
                <a:lnTo>
                  <a:pt x="1207743" y="55426"/>
                </a:lnTo>
                <a:lnTo>
                  <a:pt x="1182540" y="53713"/>
                </a:lnTo>
                <a:lnTo>
                  <a:pt x="1156808" y="51579"/>
                </a:lnTo>
                <a:lnTo>
                  <a:pt x="1130724" y="49162"/>
                </a:lnTo>
                <a:lnTo>
                  <a:pt x="1104405" y="47552"/>
                </a:lnTo>
                <a:lnTo>
                  <a:pt x="1077929" y="46479"/>
                </a:lnTo>
                <a:lnTo>
                  <a:pt x="1051349" y="45763"/>
                </a:lnTo>
                <a:lnTo>
                  <a:pt x="1025691" y="45286"/>
                </a:lnTo>
                <a:lnTo>
                  <a:pt x="1000648" y="44969"/>
                </a:lnTo>
                <a:lnTo>
                  <a:pt x="976016" y="44756"/>
                </a:lnTo>
                <a:lnTo>
                  <a:pt x="951657" y="44615"/>
                </a:lnTo>
                <a:lnTo>
                  <a:pt x="927480" y="44520"/>
                </a:lnTo>
                <a:lnTo>
                  <a:pt x="903424" y="44458"/>
                </a:lnTo>
                <a:lnTo>
                  <a:pt x="879450" y="45408"/>
                </a:lnTo>
                <a:lnTo>
                  <a:pt x="855529" y="47033"/>
                </a:lnTo>
                <a:lnTo>
                  <a:pt x="831645" y="49110"/>
                </a:lnTo>
                <a:lnTo>
                  <a:pt x="807784" y="50495"/>
                </a:lnTo>
                <a:lnTo>
                  <a:pt x="783940" y="51416"/>
                </a:lnTo>
                <a:lnTo>
                  <a:pt x="760106" y="52032"/>
                </a:lnTo>
                <a:lnTo>
                  <a:pt x="736279" y="53434"/>
                </a:lnTo>
                <a:lnTo>
                  <a:pt x="712457" y="55361"/>
                </a:lnTo>
                <a:lnTo>
                  <a:pt x="688638" y="57638"/>
                </a:lnTo>
                <a:lnTo>
                  <a:pt x="664822" y="61140"/>
                </a:lnTo>
                <a:lnTo>
                  <a:pt x="641006" y="65460"/>
                </a:lnTo>
                <a:lnTo>
                  <a:pt x="617192" y="70323"/>
                </a:lnTo>
                <a:lnTo>
                  <a:pt x="593378" y="74557"/>
                </a:lnTo>
                <a:lnTo>
                  <a:pt x="569565" y="78373"/>
                </a:lnTo>
                <a:lnTo>
                  <a:pt x="545752" y="81910"/>
                </a:lnTo>
                <a:lnTo>
                  <a:pt x="522931" y="86251"/>
                </a:lnTo>
                <a:lnTo>
                  <a:pt x="479054" y="96367"/>
                </a:lnTo>
                <a:lnTo>
                  <a:pt x="456638" y="101842"/>
                </a:lnTo>
                <a:lnTo>
                  <a:pt x="433756" y="107477"/>
                </a:lnTo>
                <a:lnTo>
                  <a:pt x="410564" y="113217"/>
                </a:lnTo>
                <a:lnTo>
                  <a:pt x="366275" y="127535"/>
                </a:lnTo>
                <a:lnTo>
                  <a:pt x="324432" y="143818"/>
                </a:lnTo>
                <a:lnTo>
                  <a:pt x="285991" y="160978"/>
                </a:lnTo>
                <a:lnTo>
                  <a:pt x="249062" y="178526"/>
                </a:lnTo>
                <a:lnTo>
                  <a:pt x="213798" y="196247"/>
                </a:lnTo>
                <a:lnTo>
                  <a:pt x="181589" y="214045"/>
                </a:lnTo>
                <a:lnTo>
                  <a:pt x="140305" y="240800"/>
                </a:lnTo>
                <a:lnTo>
                  <a:pt x="102937" y="272319"/>
                </a:lnTo>
                <a:lnTo>
                  <a:pt x="62876" y="312389"/>
                </a:lnTo>
                <a:lnTo>
                  <a:pt x="34825" y="354846"/>
                </a:lnTo>
                <a:lnTo>
                  <a:pt x="18878" y="385707"/>
                </a:lnTo>
                <a:lnTo>
                  <a:pt x="4600" y="426949"/>
                </a:lnTo>
                <a:lnTo>
                  <a:pt x="0" y="459436"/>
                </a:lnTo>
                <a:lnTo>
                  <a:pt x="3378" y="494197"/>
                </a:lnTo>
                <a:lnTo>
                  <a:pt x="10662" y="529632"/>
                </a:lnTo>
                <a:lnTo>
                  <a:pt x="19105" y="565265"/>
                </a:lnTo>
                <a:lnTo>
                  <a:pt x="32630" y="605699"/>
                </a:lnTo>
                <a:lnTo>
                  <a:pt x="53946" y="644359"/>
                </a:lnTo>
                <a:lnTo>
                  <a:pt x="79113" y="680949"/>
                </a:lnTo>
                <a:lnTo>
                  <a:pt x="110162" y="721667"/>
                </a:lnTo>
                <a:lnTo>
                  <a:pt x="144498" y="760410"/>
                </a:lnTo>
                <a:lnTo>
                  <a:pt x="184547" y="797025"/>
                </a:lnTo>
                <a:lnTo>
                  <a:pt x="227832" y="837750"/>
                </a:lnTo>
                <a:lnTo>
                  <a:pt x="259925" y="863952"/>
                </a:lnTo>
                <a:lnTo>
                  <a:pt x="294032" y="888828"/>
                </a:lnTo>
                <a:lnTo>
                  <a:pt x="329035" y="913111"/>
                </a:lnTo>
                <a:lnTo>
                  <a:pt x="367081" y="934487"/>
                </a:lnTo>
                <a:lnTo>
                  <a:pt x="408134" y="953910"/>
                </a:lnTo>
                <a:lnTo>
                  <a:pt x="430194" y="963255"/>
                </a:lnTo>
                <a:lnTo>
                  <a:pt x="452838" y="972464"/>
                </a:lnTo>
                <a:lnTo>
                  <a:pt x="476863" y="981579"/>
                </a:lnTo>
                <a:lnTo>
                  <a:pt x="501810" y="990632"/>
                </a:lnTo>
                <a:lnTo>
                  <a:pt x="527371" y="999644"/>
                </a:lnTo>
                <a:lnTo>
                  <a:pt x="552349" y="1008629"/>
                </a:lnTo>
                <a:lnTo>
                  <a:pt x="576939" y="1017594"/>
                </a:lnTo>
                <a:lnTo>
                  <a:pt x="601269" y="1026550"/>
                </a:lnTo>
                <a:lnTo>
                  <a:pt x="626419" y="1034503"/>
                </a:lnTo>
                <a:lnTo>
                  <a:pt x="652116" y="1041789"/>
                </a:lnTo>
                <a:lnTo>
                  <a:pt x="678177" y="1048632"/>
                </a:lnTo>
                <a:lnTo>
                  <a:pt x="704480" y="1054186"/>
                </a:lnTo>
                <a:lnTo>
                  <a:pt x="730945" y="1058880"/>
                </a:lnTo>
                <a:lnTo>
                  <a:pt x="757518" y="1063003"/>
                </a:lnTo>
                <a:lnTo>
                  <a:pt x="785156" y="1067735"/>
                </a:lnTo>
                <a:lnTo>
                  <a:pt x="813502" y="1072874"/>
                </a:lnTo>
                <a:lnTo>
                  <a:pt x="842322" y="1078285"/>
                </a:lnTo>
                <a:lnTo>
                  <a:pt x="871457" y="1082883"/>
                </a:lnTo>
                <a:lnTo>
                  <a:pt x="900803" y="1086942"/>
                </a:lnTo>
                <a:lnTo>
                  <a:pt x="930288" y="1090640"/>
                </a:lnTo>
                <a:lnTo>
                  <a:pt x="960859" y="1093105"/>
                </a:lnTo>
                <a:lnTo>
                  <a:pt x="992154" y="1094749"/>
                </a:lnTo>
                <a:lnTo>
                  <a:pt x="1023931" y="1095845"/>
                </a:lnTo>
                <a:lnTo>
                  <a:pt x="1055037" y="1096575"/>
                </a:lnTo>
                <a:lnTo>
                  <a:pt x="1085697" y="1097061"/>
                </a:lnTo>
                <a:lnTo>
                  <a:pt x="1116059" y="1097386"/>
                </a:lnTo>
                <a:lnTo>
                  <a:pt x="1147214" y="1097603"/>
                </a:lnTo>
                <a:lnTo>
                  <a:pt x="1178898" y="1097747"/>
                </a:lnTo>
                <a:lnTo>
                  <a:pt x="1210935" y="1097842"/>
                </a:lnTo>
                <a:lnTo>
                  <a:pt x="1242215" y="1097907"/>
                </a:lnTo>
                <a:lnTo>
                  <a:pt x="1272990" y="1097950"/>
                </a:lnTo>
                <a:lnTo>
                  <a:pt x="1303428" y="1097979"/>
                </a:lnTo>
                <a:lnTo>
                  <a:pt x="1333643" y="1097005"/>
                </a:lnTo>
                <a:lnTo>
                  <a:pt x="1363708" y="1095365"/>
                </a:lnTo>
                <a:lnTo>
                  <a:pt x="1393672" y="1093278"/>
                </a:lnTo>
                <a:lnTo>
                  <a:pt x="1423571" y="1090895"/>
                </a:lnTo>
                <a:lnTo>
                  <a:pt x="1453425" y="1088314"/>
                </a:lnTo>
                <a:lnTo>
                  <a:pt x="1483250" y="1085601"/>
                </a:lnTo>
                <a:lnTo>
                  <a:pt x="1513055" y="1082801"/>
                </a:lnTo>
                <a:lnTo>
                  <a:pt x="1542847" y="1079942"/>
                </a:lnTo>
                <a:lnTo>
                  <a:pt x="1572630" y="1077043"/>
                </a:lnTo>
                <a:lnTo>
                  <a:pt x="1601415" y="1073127"/>
                </a:lnTo>
                <a:lnTo>
                  <a:pt x="1629535" y="1068531"/>
                </a:lnTo>
                <a:lnTo>
                  <a:pt x="1657211" y="1063483"/>
                </a:lnTo>
                <a:lnTo>
                  <a:pt x="1684591" y="1058133"/>
                </a:lnTo>
                <a:lnTo>
                  <a:pt x="1711774" y="1052583"/>
                </a:lnTo>
                <a:lnTo>
                  <a:pt x="1738827" y="1046898"/>
                </a:lnTo>
                <a:lnTo>
                  <a:pt x="1764798" y="1041123"/>
                </a:lnTo>
                <a:lnTo>
                  <a:pt x="1790051" y="1035289"/>
                </a:lnTo>
                <a:lnTo>
                  <a:pt x="1814823" y="1029415"/>
                </a:lnTo>
                <a:lnTo>
                  <a:pt x="1839276" y="1022524"/>
                </a:lnTo>
                <a:lnTo>
                  <a:pt x="1863515" y="1014952"/>
                </a:lnTo>
                <a:lnTo>
                  <a:pt x="1887612" y="1006927"/>
                </a:lnTo>
                <a:lnTo>
                  <a:pt x="1910621" y="998601"/>
                </a:lnTo>
                <a:lnTo>
                  <a:pt x="1954709" y="981412"/>
                </a:lnTo>
                <a:lnTo>
                  <a:pt x="1997455" y="963852"/>
                </a:lnTo>
                <a:lnTo>
                  <a:pt x="2037619" y="945132"/>
                </a:lnTo>
                <a:lnTo>
                  <a:pt x="2072006" y="923583"/>
                </a:lnTo>
                <a:lnTo>
                  <a:pt x="2103826" y="898131"/>
                </a:lnTo>
                <a:lnTo>
                  <a:pt x="2144340" y="858557"/>
                </a:lnTo>
                <a:lnTo>
                  <a:pt x="2175195" y="819050"/>
                </a:lnTo>
                <a:lnTo>
                  <a:pt x="2200543" y="778571"/>
                </a:lnTo>
                <a:lnTo>
                  <a:pt x="2217975" y="738796"/>
                </a:lnTo>
                <a:lnTo>
                  <a:pt x="2226778" y="695591"/>
                </a:lnTo>
                <a:lnTo>
                  <a:pt x="2226741" y="654017"/>
                </a:lnTo>
                <a:lnTo>
                  <a:pt x="2217800" y="611271"/>
                </a:lnTo>
                <a:lnTo>
                  <a:pt x="2207980" y="580069"/>
                </a:lnTo>
                <a:lnTo>
                  <a:pt x="2189311" y="539200"/>
                </a:lnTo>
                <a:lnTo>
                  <a:pt x="2160518" y="496113"/>
                </a:lnTo>
                <a:lnTo>
                  <a:pt x="2130710" y="452918"/>
                </a:lnTo>
                <a:lnTo>
                  <a:pt x="2091340" y="414544"/>
                </a:lnTo>
                <a:lnTo>
                  <a:pt x="2048256" y="378038"/>
                </a:lnTo>
                <a:lnTo>
                  <a:pt x="2018857" y="354042"/>
                </a:lnTo>
                <a:lnTo>
                  <a:pt x="1983962" y="330148"/>
                </a:lnTo>
                <a:lnTo>
                  <a:pt x="1946294" y="306299"/>
                </a:lnTo>
                <a:lnTo>
                  <a:pt x="1909709" y="282470"/>
                </a:lnTo>
                <a:lnTo>
                  <a:pt x="1870959" y="261296"/>
                </a:lnTo>
                <a:lnTo>
                  <a:pt x="1830587" y="240970"/>
                </a:lnTo>
                <a:lnTo>
                  <a:pt x="1789492" y="218709"/>
                </a:lnTo>
                <a:lnTo>
                  <a:pt x="1748077" y="198232"/>
                </a:lnTo>
                <a:lnTo>
                  <a:pt x="1705527" y="180201"/>
                </a:lnTo>
                <a:lnTo>
                  <a:pt x="1683068" y="172615"/>
                </a:lnTo>
                <a:lnTo>
                  <a:pt x="1660157" y="165572"/>
                </a:lnTo>
                <a:lnTo>
                  <a:pt x="1636946" y="158893"/>
                </a:lnTo>
                <a:lnTo>
                  <a:pt x="1613535" y="152457"/>
                </a:lnTo>
                <a:lnTo>
                  <a:pt x="1589990" y="146181"/>
                </a:lnTo>
                <a:lnTo>
                  <a:pt x="1565363" y="139020"/>
                </a:lnTo>
                <a:lnTo>
                  <a:pt x="1540016" y="131270"/>
                </a:lnTo>
                <a:lnTo>
                  <a:pt x="1514188" y="123127"/>
                </a:lnTo>
                <a:lnTo>
                  <a:pt x="1489032" y="115714"/>
                </a:lnTo>
                <a:lnTo>
                  <a:pt x="1464323" y="108786"/>
                </a:lnTo>
                <a:lnTo>
                  <a:pt x="1439914" y="102185"/>
                </a:lnTo>
                <a:lnTo>
                  <a:pt x="1414711" y="96791"/>
                </a:lnTo>
                <a:lnTo>
                  <a:pt x="1388979" y="92204"/>
                </a:lnTo>
                <a:lnTo>
                  <a:pt x="1362895" y="88153"/>
                </a:lnTo>
                <a:lnTo>
                  <a:pt x="1336576" y="83468"/>
                </a:lnTo>
                <a:lnTo>
                  <a:pt x="1310101" y="78360"/>
                </a:lnTo>
                <a:lnTo>
                  <a:pt x="1283521" y="72971"/>
                </a:lnTo>
                <a:lnTo>
                  <a:pt x="1256870" y="68385"/>
                </a:lnTo>
                <a:lnTo>
                  <a:pt x="1230174" y="64337"/>
                </a:lnTo>
                <a:lnTo>
                  <a:pt x="1203447" y="60646"/>
                </a:lnTo>
                <a:lnTo>
                  <a:pt x="1176699" y="57192"/>
                </a:lnTo>
                <a:lnTo>
                  <a:pt x="1149938" y="53898"/>
                </a:lnTo>
                <a:lnTo>
                  <a:pt x="1123167" y="50709"/>
                </a:lnTo>
                <a:lnTo>
                  <a:pt x="1096390" y="47592"/>
                </a:lnTo>
                <a:lnTo>
                  <a:pt x="1069609" y="44520"/>
                </a:lnTo>
                <a:lnTo>
                  <a:pt x="1042826" y="41481"/>
                </a:lnTo>
                <a:lnTo>
                  <a:pt x="1016040" y="39455"/>
                </a:lnTo>
                <a:lnTo>
                  <a:pt x="989254" y="38104"/>
                </a:lnTo>
                <a:lnTo>
                  <a:pt x="962466" y="37203"/>
                </a:lnTo>
                <a:lnTo>
                  <a:pt x="935678" y="36603"/>
                </a:lnTo>
                <a:lnTo>
                  <a:pt x="908890" y="36203"/>
                </a:lnTo>
                <a:lnTo>
                  <a:pt x="882101" y="35936"/>
                </a:lnTo>
                <a:lnTo>
                  <a:pt x="856305" y="36750"/>
                </a:lnTo>
                <a:lnTo>
                  <a:pt x="831170" y="38286"/>
                </a:lnTo>
                <a:lnTo>
                  <a:pt x="806475" y="40301"/>
                </a:lnTo>
                <a:lnTo>
                  <a:pt x="781083" y="42638"/>
                </a:lnTo>
                <a:lnTo>
                  <a:pt x="755225" y="45187"/>
                </a:lnTo>
                <a:lnTo>
                  <a:pt x="729056" y="47878"/>
                </a:lnTo>
                <a:lnTo>
                  <a:pt x="703673" y="50665"/>
                </a:lnTo>
                <a:lnTo>
                  <a:pt x="678814" y="53515"/>
                </a:lnTo>
                <a:lnTo>
                  <a:pt x="654303" y="56407"/>
                </a:lnTo>
                <a:lnTo>
                  <a:pt x="630025" y="60320"/>
                </a:lnTo>
                <a:lnTo>
                  <a:pt x="605903" y="64913"/>
                </a:lnTo>
                <a:lnTo>
                  <a:pt x="581883" y="69959"/>
                </a:lnTo>
                <a:lnTo>
                  <a:pt x="557933" y="75307"/>
                </a:lnTo>
                <a:lnTo>
                  <a:pt x="534028" y="80857"/>
                </a:lnTo>
                <a:lnTo>
                  <a:pt x="510155" y="86542"/>
                </a:lnTo>
                <a:lnTo>
                  <a:pt x="487293" y="93307"/>
                </a:lnTo>
                <a:lnTo>
                  <a:pt x="443371" y="108764"/>
                </a:lnTo>
                <a:lnTo>
                  <a:pt x="403345" y="125554"/>
                </a:lnTo>
                <a:lnTo>
                  <a:pt x="364720" y="143931"/>
                </a:lnTo>
                <a:lnTo>
                  <a:pt x="324402" y="165328"/>
                </a:lnTo>
                <a:lnTo>
                  <a:pt x="288624" y="188065"/>
                </a:lnTo>
                <a:lnTo>
                  <a:pt x="256186" y="212393"/>
                </a:lnTo>
                <a:lnTo>
                  <a:pt x="225232" y="239742"/>
                </a:lnTo>
                <a:lnTo>
                  <a:pt x="194939" y="265788"/>
                </a:lnTo>
                <a:lnTo>
                  <a:pt x="155285" y="305410"/>
                </a:lnTo>
                <a:lnTo>
                  <a:pt x="127330" y="348569"/>
                </a:lnTo>
                <a:lnTo>
                  <a:pt x="109125" y="392776"/>
                </a:lnTo>
                <a:lnTo>
                  <a:pt x="97447" y="437293"/>
                </a:lnTo>
                <a:lnTo>
                  <a:pt x="90349" y="481904"/>
                </a:lnTo>
                <a:lnTo>
                  <a:pt x="88246" y="526540"/>
                </a:lnTo>
                <a:lnTo>
                  <a:pt x="88746" y="557295"/>
                </a:lnTo>
                <a:lnTo>
                  <a:pt x="92276" y="590809"/>
                </a:lnTo>
                <a:lnTo>
                  <a:pt x="99797" y="625547"/>
                </a:lnTo>
                <a:lnTo>
                  <a:pt x="110747" y="659838"/>
                </a:lnTo>
                <a:lnTo>
                  <a:pt x="125536" y="691614"/>
                </a:lnTo>
                <a:lnTo>
                  <a:pt x="142030" y="724919"/>
                </a:lnTo>
                <a:lnTo>
                  <a:pt x="161267" y="758573"/>
                </a:lnTo>
                <a:lnTo>
                  <a:pt x="186354" y="790067"/>
                </a:lnTo>
                <a:lnTo>
                  <a:pt x="211394" y="820601"/>
                </a:lnTo>
                <a:lnTo>
                  <a:pt x="237736" y="850707"/>
                </a:lnTo>
                <a:lnTo>
                  <a:pt x="269288" y="880624"/>
                </a:lnTo>
                <a:lnTo>
                  <a:pt x="303154" y="907813"/>
                </a:lnTo>
                <a:lnTo>
                  <a:pt x="340034" y="933124"/>
                </a:lnTo>
                <a:lnTo>
                  <a:pt x="382884" y="957603"/>
                </a:lnTo>
                <a:lnTo>
                  <a:pt x="425740" y="979066"/>
                </a:lnTo>
                <a:lnTo>
                  <a:pt x="469923" y="998527"/>
                </a:lnTo>
                <a:lnTo>
                  <a:pt x="494207" y="1007883"/>
                </a:lnTo>
                <a:lnTo>
                  <a:pt x="519326" y="1017099"/>
                </a:lnTo>
                <a:lnTo>
                  <a:pt x="545001" y="1025226"/>
                </a:lnTo>
                <a:lnTo>
                  <a:pt x="571048" y="1032629"/>
                </a:lnTo>
                <a:lnTo>
                  <a:pt x="597342" y="1039548"/>
                </a:lnTo>
                <a:lnTo>
                  <a:pt x="624793" y="1047138"/>
                </a:lnTo>
                <a:lnTo>
                  <a:pt x="653016" y="1055174"/>
                </a:lnTo>
                <a:lnTo>
                  <a:pt x="681753" y="1063508"/>
                </a:lnTo>
                <a:lnTo>
                  <a:pt x="711825" y="1070056"/>
                </a:lnTo>
                <a:lnTo>
                  <a:pt x="742787" y="1075414"/>
                </a:lnTo>
                <a:lnTo>
                  <a:pt x="774343" y="1079977"/>
                </a:lnTo>
                <a:lnTo>
                  <a:pt x="805302" y="1085005"/>
                </a:lnTo>
                <a:lnTo>
                  <a:pt x="835863" y="1090340"/>
                </a:lnTo>
                <a:lnTo>
                  <a:pt x="866159" y="1095882"/>
                </a:lnTo>
                <a:lnTo>
                  <a:pt x="897270" y="1100569"/>
                </a:lnTo>
                <a:lnTo>
                  <a:pt x="928925" y="1104685"/>
                </a:lnTo>
                <a:lnTo>
                  <a:pt x="960943" y="1108421"/>
                </a:lnTo>
                <a:lnTo>
                  <a:pt x="993201" y="1110914"/>
                </a:lnTo>
                <a:lnTo>
                  <a:pt x="1025622" y="1112574"/>
                </a:lnTo>
                <a:lnTo>
                  <a:pt x="1058149" y="1113680"/>
                </a:lnTo>
                <a:lnTo>
                  <a:pt x="1091740" y="1114418"/>
                </a:lnTo>
                <a:lnTo>
                  <a:pt x="1126041" y="1114911"/>
                </a:lnTo>
                <a:lnTo>
                  <a:pt x="1160814" y="1115239"/>
                </a:lnTo>
                <a:lnTo>
                  <a:pt x="1194910" y="1115457"/>
                </a:lnTo>
                <a:lnTo>
                  <a:pt x="1228555" y="1115603"/>
                </a:lnTo>
                <a:lnTo>
                  <a:pt x="1261899" y="1115700"/>
                </a:lnTo>
                <a:lnTo>
                  <a:pt x="1294050" y="1114773"/>
                </a:lnTo>
                <a:lnTo>
                  <a:pt x="1325406" y="1113162"/>
                </a:lnTo>
                <a:lnTo>
                  <a:pt x="1356232" y="1111096"/>
                </a:lnTo>
                <a:lnTo>
                  <a:pt x="1387696" y="1107735"/>
                </a:lnTo>
                <a:lnTo>
                  <a:pt x="1419587" y="1103510"/>
                </a:lnTo>
                <a:lnTo>
                  <a:pt x="1451761" y="1098707"/>
                </a:lnTo>
                <a:lnTo>
                  <a:pt x="1483133" y="1093523"/>
                </a:lnTo>
                <a:lnTo>
                  <a:pt x="1513969" y="1088082"/>
                </a:lnTo>
                <a:lnTo>
                  <a:pt x="1544448" y="1082470"/>
                </a:lnTo>
                <a:lnTo>
                  <a:pt x="1574690" y="1076744"/>
                </a:lnTo>
                <a:lnTo>
                  <a:pt x="1604772" y="1070943"/>
                </a:lnTo>
                <a:lnTo>
                  <a:pt x="1634750" y="1065090"/>
                </a:lnTo>
                <a:lnTo>
                  <a:pt x="1664656" y="1058213"/>
                </a:lnTo>
                <a:lnTo>
                  <a:pt x="1694516" y="1050651"/>
                </a:lnTo>
                <a:lnTo>
                  <a:pt x="1724344" y="1042634"/>
                </a:lnTo>
                <a:lnTo>
                  <a:pt x="1753159" y="1034311"/>
                </a:lnTo>
                <a:lnTo>
                  <a:pt x="1781299" y="1025787"/>
                </a:lnTo>
                <a:lnTo>
                  <a:pt x="1808989" y="1017128"/>
                </a:lnTo>
                <a:lnTo>
                  <a:pt x="1836378" y="1007387"/>
                </a:lnTo>
                <a:lnTo>
                  <a:pt x="1863568" y="996922"/>
                </a:lnTo>
                <a:lnTo>
                  <a:pt x="1890623" y="985979"/>
                </a:lnTo>
                <a:lnTo>
                  <a:pt x="1917590" y="975706"/>
                </a:lnTo>
                <a:lnTo>
                  <a:pt x="1944498" y="965881"/>
                </a:lnTo>
                <a:lnTo>
                  <a:pt x="1971366" y="956353"/>
                </a:lnTo>
                <a:lnTo>
                  <a:pt x="1996223" y="946034"/>
                </a:lnTo>
                <a:lnTo>
                  <a:pt x="2019740" y="935185"/>
                </a:lnTo>
                <a:lnTo>
                  <a:pt x="2042364" y="923985"/>
                </a:lnTo>
                <a:lnTo>
                  <a:pt x="2065383" y="912548"/>
                </a:lnTo>
                <a:lnTo>
                  <a:pt x="2088667" y="900955"/>
                </a:lnTo>
                <a:lnTo>
                  <a:pt x="2112127" y="889258"/>
                </a:lnTo>
                <a:lnTo>
                  <a:pt x="2154069" y="865678"/>
                </a:lnTo>
                <a:lnTo>
                  <a:pt x="2191561" y="840977"/>
                </a:lnTo>
                <a:lnTo>
                  <a:pt x="2224761" y="813461"/>
                </a:lnTo>
                <a:lnTo>
                  <a:pt x="2256053" y="787343"/>
                </a:lnTo>
                <a:lnTo>
                  <a:pt x="2296269" y="747678"/>
                </a:lnTo>
                <a:lnTo>
                  <a:pt x="2324391" y="704507"/>
                </a:lnTo>
                <a:lnTo>
                  <a:pt x="2345290" y="660296"/>
                </a:lnTo>
                <a:lnTo>
                  <a:pt x="2358759" y="615778"/>
                </a:lnTo>
                <a:lnTo>
                  <a:pt x="2360918" y="585050"/>
                </a:lnTo>
                <a:lnTo>
                  <a:pt x="2358570" y="551549"/>
                </a:lnTo>
                <a:lnTo>
                  <a:pt x="2348927" y="519463"/>
                </a:lnTo>
                <a:lnTo>
                  <a:pt x="2334720" y="487673"/>
                </a:lnTo>
                <a:lnTo>
                  <a:pt x="2318484" y="453701"/>
                </a:lnTo>
                <a:lnTo>
                  <a:pt x="2296054" y="421404"/>
                </a:lnTo>
                <a:lnTo>
                  <a:pt x="2269549" y="389521"/>
                </a:lnTo>
                <a:lnTo>
                  <a:pt x="2241232" y="355506"/>
                </a:lnTo>
                <a:lnTo>
                  <a:pt x="2209464" y="325837"/>
                </a:lnTo>
                <a:lnTo>
                  <a:pt x="2174510" y="298430"/>
                </a:lnTo>
                <a:lnTo>
                  <a:pt x="2135824" y="269713"/>
                </a:lnTo>
                <a:lnTo>
                  <a:pt x="2095479" y="243060"/>
                </a:lnTo>
                <a:lnTo>
                  <a:pt x="2053404" y="217983"/>
                </a:lnTo>
                <a:lnTo>
                  <a:pt x="2031072" y="205740"/>
                </a:lnTo>
                <a:lnTo>
                  <a:pt x="2008246" y="193609"/>
                </a:lnTo>
                <a:lnTo>
                  <a:pt x="1964363" y="169548"/>
                </a:lnTo>
                <a:lnTo>
                  <a:pt x="1920716" y="146616"/>
                </a:lnTo>
                <a:lnTo>
                  <a:pt x="1897964" y="136334"/>
                </a:lnTo>
                <a:lnTo>
                  <a:pt x="1874860" y="126503"/>
                </a:lnTo>
                <a:lnTo>
                  <a:pt x="1850526" y="117964"/>
                </a:lnTo>
                <a:lnTo>
                  <a:pt x="1825375" y="110287"/>
                </a:lnTo>
                <a:lnTo>
                  <a:pt x="1799677" y="103185"/>
                </a:lnTo>
                <a:lnTo>
                  <a:pt x="1774608" y="96467"/>
                </a:lnTo>
                <a:lnTo>
                  <a:pt x="1749957" y="90002"/>
                </a:lnTo>
                <a:lnTo>
                  <a:pt x="1725587" y="83708"/>
                </a:lnTo>
                <a:lnTo>
                  <a:pt x="1700410" y="77529"/>
                </a:lnTo>
                <a:lnTo>
                  <a:pt x="1674695" y="71424"/>
                </a:lnTo>
                <a:lnTo>
                  <a:pt x="1648623" y="65370"/>
                </a:lnTo>
                <a:lnTo>
                  <a:pt x="1621319" y="59349"/>
                </a:lnTo>
                <a:lnTo>
                  <a:pt x="1593195" y="53351"/>
                </a:lnTo>
                <a:lnTo>
                  <a:pt x="1564523" y="47368"/>
                </a:lnTo>
                <a:lnTo>
                  <a:pt x="1536479" y="42388"/>
                </a:lnTo>
                <a:lnTo>
                  <a:pt x="1508854" y="38074"/>
                </a:lnTo>
                <a:lnTo>
                  <a:pt x="1481507" y="34208"/>
                </a:lnTo>
                <a:lnTo>
                  <a:pt x="1453354" y="30637"/>
                </a:lnTo>
                <a:lnTo>
                  <a:pt x="1424663" y="27264"/>
                </a:lnTo>
                <a:lnTo>
                  <a:pt x="1395614" y="24025"/>
                </a:lnTo>
                <a:lnTo>
                  <a:pt x="1366326" y="21864"/>
                </a:lnTo>
                <a:lnTo>
                  <a:pt x="1336879" y="20423"/>
                </a:lnTo>
                <a:lnTo>
                  <a:pt x="1307326" y="19463"/>
                </a:lnTo>
                <a:lnTo>
                  <a:pt x="1276710" y="19815"/>
                </a:lnTo>
                <a:lnTo>
                  <a:pt x="1245385" y="21042"/>
                </a:lnTo>
                <a:lnTo>
                  <a:pt x="1213588" y="22853"/>
                </a:lnTo>
                <a:lnTo>
                  <a:pt x="1182467" y="25052"/>
                </a:lnTo>
                <a:lnTo>
                  <a:pt x="1151799" y="27510"/>
                </a:lnTo>
                <a:lnTo>
                  <a:pt x="1121431" y="30140"/>
                </a:lnTo>
                <a:lnTo>
                  <a:pt x="1091264" y="32887"/>
                </a:lnTo>
                <a:lnTo>
                  <a:pt x="1061231" y="35710"/>
                </a:lnTo>
                <a:lnTo>
                  <a:pt x="1031287" y="38584"/>
                </a:lnTo>
                <a:lnTo>
                  <a:pt x="1002395" y="42485"/>
                </a:lnTo>
                <a:lnTo>
                  <a:pt x="974204" y="47069"/>
                </a:lnTo>
                <a:lnTo>
                  <a:pt x="946480" y="52110"/>
                </a:lnTo>
                <a:lnTo>
                  <a:pt x="918075" y="58448"/>
                </a:lnTo>
                <a:lnTo>
                  <a:pt x="889217" y="65648"/>
                </a:lnTo>
                <a:lnTo>
                  <a:pt x="860056" y="73425"/>
                </a:lnTo>
                <a:lnTo>
                  <a:pt x="832679" y="80595"/>
                </a:lnTo>
                <a:lnTo>
                  <a:pt x="806489" y="87359"/>
                </a:lnTo>
                <a:lnTo>
                  <a:pt x="781092" y="93853"/>
                </a:lnTo>
                <a:lnTo>
                  <a:pt x="755231" y="101158"/>
                </a:lnTo>
                <a:lnTo>
                  <a:pt x="729061" y="109006"/>
                </a:lnTo>
                <a:lnTo>
                  <a:pt x="702684" y="117213"/>
                </a:lnTo>
                <a:lnTo>
                  <a:pt x="677162" y="126653"/>
                </a:lnTo>
                <a:lnTo>
                  <a:pt x="652210" y="136916"/>
                </a:lnTo>
                <a:lnTo>
                  <a:pt x="627637" y="147727"/>
                </a:lnTo>
                <a:lnTo>
                  <a:pt x="603318" y="158902"/>
                </a:lnTo>
                <a:lnTo>
                  <a:pt x="579168" y="170323"/>
                </a:lnTo>
                <a:lnTo>
                  <a:pt x="555131" y="181904"/>
                </a:lnTo>
                <a:lnTo>
                  <a:pt x="532160" y="194585"/>
                </a:lnTo>
                <a:lnTo>
                  <a:pt x="488117" y="221905"/>
                </a:lnTo>
                <a:lnTo>
                  <a:pt x="445391" y="250585"/>
                </a:lnTo>
                <a:lnTo>
                  <a:pt x="403251" y="280859"/>
                </a:lnTo>
                <a:lnTo>
                  <a:pt x="361371" y="314158"/>
                </a:lnTo>
                <a:lnTo>
                  <a:pt x="324898" y="346156"/>
                </a:lnTo>
                <a:lnTo>
                  <a:pt x="292151" y="377906"/>
                </a:lnTo>
                <a:lnTo>
                  <a:pt x="261061" y="411860"/>
                </a:lnTo>
                <a:lnTo>
                  <a:pt x="233352" y="446795"/>
                </a:lnTo>
                <a:lnTo>
                  <a:pt x="208800" y="483158"/>
                </a:lnTo>
                <a:lnTo>
                  <a:pt x="187966" y="522470"/>
                </a:lnTo>
                <a:lnTo>
                  <a:pt x="174077" y="560448"/>
                </a:lnTo>
                <a:lnTo>
                  <a:pt x="164596" y="597170"/>
                </a:lnTo>
                <a:lnTo>
                  <a:pt x="157075" y="633335"/>
                </a:lnTo>
                <a:lnTo>
                  <a:pt x="155717" y="669252"/>
                </a:lnTo>
                <a:lnTo>
                  <a:pt x="158421" y="706051"/>
                </a:lnTo>
                <a:lnTo>
                  <a:pt x="162930" y="745556"/>
                </a:lnTo>
                <a:lnTo>
                  <a:pt x="170887" y="783621"/>
                </a:lnTo>
                <a:lnTo>
                  <a:pt x="182030" y="820380"/>
                </a:lnTo>
                <a:lnTo>
                  <a:pt x="196904" y="856563"/>
                </a:lnTo>
                <a:lnTo>
                  <a:pt x="213437" y="892487"/>
                </a:lnTo>
                <a:lnTo>
                  <a:pt x="231699" y="928298"/>
                </a:lnTo>
                <a:lnTo>
                  <a:pt x="253045" y="964058"/>
                </a:lnTo>
                <a:lnTo>
                  <a:pt x="278407" y="999794"/>
                </a:lnTo>
                <a:lnTo>
                  <a:pt x="307207" y="1034529"/>
                </a:lnTo>
                <a:lnTo>
                  <a:pt x="339851" y="1066502"/>
                </a:lnTo>
                <a:lnTo>
                  <a:pt x="374203" y="1094604"/>
                </a:lnTo>
                <a:lnTo>
                  <a:pt x="411299" y="1119329"/>
                </a:lnTo>
                <a:lnTo>
                  <a:pt x="454244" y="1140242"/>
                </a:lnTo>
                <a:lnTo>
                  <a:pt x="476809" y="1148994"/>
                </a:lnTo>
                <a:lnTo>
                  <a:pt x="499790" y="1156812"/>
                </a:lnTo>
                <a:lnTo>
                  <a:pt x="523048" y="1164010"/>
                </a:lnTo>
                <a:lnTo>
                  <a:pt x="547482" y="1170791"/>
                </a:lnTo>
                <a:lnTo>
                  <a:pt x="572702" y="1177297"/>
                </a:lnTo>
                <a:lnTo>
                  <a:pt x="598445" y="1183620"/>
                </a:lnTo>
                <a:lnTo>
                  <a:pt x="625529" y="1188825"/>
                </a:lnTo>
                <a:lnTo>
                  <a:pt x="653506" y="1193289"/>
                </a:lnTo>
                <a:lnTo>
                  <a:pt x="682080" y="1197256"/>
                </a:lnTo>
                <a:lnTo>
                  <a:pt x="711051" y="1199901"/>
                </a:lnTo>
                <a:lnTo>
                  <a:pt x="740287" y="1201665"/>
                </a:lnTo>
                <a:lnTo>
                  <a:pt x="769699" y="1202840"/>
                </a:lnTo>
                <a:lnTo>
                  <a:pt x="800222" y="1202632"/>
                </a:lnTo>
                <a:lnTo>
                  <a:pt x="831484" y="1201501"/>
                </a:lnTo>
                <a:lnTo>
                  <a:pt x="863240" y="1199755"/>
                </a:lnTo>
                <a:lnTo>
                  <a:pt x="894332" y="1197598"/>
                </a:lnTo>
                <a:lnTo>
                  <a:pt x="924982" y="1195169"/>
                </a:lnTo>
                <a:lnTo>
                  <a:pt x="955337" y="1192557"/>
                </a:lnTo>
                <a:lnTo>
                  <a:pt x="987480" y="1188831"/>
                </a:lnTo>
                <a:lnTo>
                  <a:pt x="1020815" y="1184362"/>
                </a:lnTo>
                <a:lnTo>
                  <a:pt x="1054945" y="1179399"/>
                </a:lnTo>
                <a:lnTo>
                  <a:pt x="1089604" y="1174107"/>
                </a:lnTo>
                <a:lnTo>
                  <a:pt x="1124617" y="1168593"/>
                </a:lnTo>
                <a:lnTo>
                  <a:pt x="1159864" y="1162933"/>
                </a:lnTo>
                <a:lnTo>
                  <a:pt x="1195269" y="1155191"/>
                </a:lnTo>
                <a:lnTo>
                  <a:pt x="1230779" y="1146061"/>
                </a:lnTo>
                <a:lnTo>
                  <a:pt x="1266358" y="1136007"/>
                </a:lnTo>
                <a:lnTo>
                  <a:pt x="1301984" y="1126324"/>
                </a:lnTo>
                <a:lnTo>
                  <a:pt x="1337640" y="1116895"/>
                </a:lnTo>
                <a:lnTo>
                  <a:pt x="1373318" y="1107632"/>
                </a:lnTo>
                <a:lnTo>
                  <a:pt x="1408017" y="1096496"/>
                </a:lnTo>
                <a:lnTo>
                  <a:pt x="1442064" y="1084111"/>
                </a:lnTo>
                <a:lnTo>
                  <a:pt x="1475675" y="1070893"/>
                </a:lnTo>
                <a:lnTo>
                  <a:pt x="1508997" y="1058112"/>
                </a:lnTo>
                <a:lnTo>
                  <a:pt x="1542126" y="1045622"/>
                </a:lnTo>
                <a:lnTo>
                  <a:pt x="1575126" y="1033328"/>
                </a:lnTo>
                <a:lnTo>
                  <a:pt x="1607048" y="1020171"/>
                </a:lnTo>
                <a:lnTo>
                  <a:pt x="1638251" y="1006438"/>
                </a:lnTo>
                <a:lnTo>
                  <a:pt x="1668975" y="992322"/>
                </a:lnTo>
                <a:lnTo>
                  <a:pt x="1699379" y="977950"/>
                </a:lnTo>
                <a:lnTo>
                  <a:pt x="1729571" y="963408"/>
                </a:lnTo>
                <a:lnTo>
                  <a:pt x="1759620" y="948752"/>
                </a:lnTo>
                <a:lnTo>
                  <a:pt x="1789575" y="934021"/>
                </a:lnTo>
                <a:lnTo>
                  <a:pt x="1819467" y="919239"/>
                </a:lnTo>
                <a:lnTo>
                  <a:pt x="1849317" y="904425"/>
                </a:lnTo>
                <a:lnTo>
                  <a:pt x="1877154" y="888594"/>
                </a:lnTo>
                <a:lnTo>
                  <a:pt x="1903650" y="872088"/>
                </a:lnTo>
                <a:lnTo>
                  <a:pt x="1929252" y="855130"/>
                </a:lnTo>
                <a:lnTo>
                  <a:pt x="1954256" y="838864"/>
                </a:lnTo>
                <a:lnTo>
                  <a:pt x="1978864" y="823059"/>
                </a:lnTo>
                <a:lnTo>
                  <a:pt x="2003206" y="807562"/>
                </a:lnTo>
                <a:lnTo>
                  <a:pt x="2046128" y="774467"/>
                </a:lnTo>
                <a:lnTo>
                  <a:pt x="2085049" y="740907"/>
                </a:lnTo>
                <a:lnTo>
                  <a:pt x="2122191" y="709455"/>
                </a:lnTo>
                <a:lnTo>
                  <a:pt x="2155896" y="678940"/>
                </a:lnTo>
                <a:lnTo>
                  <a:pt x="2187412" y="648840"/>
                </a:lnTo>
                <a:lnTo>
                  <a:pt x="2217956" y="618927"/>
                </a:lnTo>
                <a:lnTo>
                  <a:pt x="2242776" y="586450"/>
                </a:lnTo>
                <a:lnTo>
                  <a:pt x="2262737" y="553165"/>
                </a:lnTo>
                <a:lnTo>
                  <a:pt x="2278223" y="521834"/>
                </a:lnTo>
                <a:lnTo>
                  <a:pt x="2286428" y="488727"/>
                </a:lnTo>
                <a:lnTo>
                  <a:pt x="2290075" y="455162"/>
                </a:lnTo>
                <a:lnTo>
                  <a:pt x="2291696" y="423707"/>
                </a:lnTo>
                <a:lnTo>
                  <a:pt x="2287125" y="390544"/>
                </a:lnTo>
                <a:lnTo>
                  <a:pt x="2277486" y="356954"/>
                </a:lnTo>
                <a:lnTo>
                  <a:pt x="2263281" y="325489"/>
                </a:lnTo>
                <a:lnTo>
                  <a:pt x="2241754" y="292322"/>
                </a:lnTo>
                <a:lnTo>
                  <a:pt x="2215650" y="258729"/>
                </a:lnTo>
                <a:lnTo>
                  <a:pt x="2187511" y="227262"/>
                </a:lnTo>
                <a:lnTo>
                  <a:pt x="2153177" y="196741"/>
                </a:lnTo>
                <a:lnTo>
                  <a:pt x="2113774" y="167632"/>
                </a:lnTo>
                <a:lnTo>
                  <a:pt x="2069804" y="141466"/>
                </a:lnTo>
                <a:lnTo>
                  <a:pt x="2045973" y="129924"/>
                </a:lnTo>
                <a:lnTo>
                  <a:pt x="2021157" y="119252"/>
                </a:lnTo>
                <a:lnTo>
                  <a:pt x="1995683" y="109161"/>
                </a:lnTo>
                <a:lnTo>
                  <a:pt x="1969771" y="98467"/>
                </a:lnTo>
                <a:lnTo>
                  <a:pt x="1943566" y="87367"/>
                </a:lnTo>
                <a:lnTo>
                  <a:pt x="1917167" y="75998"/>
                </a:lnTo>
                <a:lnTo>
                  <a:pt x="1890637" y="66435"/>
                </a:lnTo>
                <a:lnTo>
                  <a:pt x="1864022" y="58075"/>
                </a:lnTo>
                <a:lnTo>
                  <a:pt x="1837348" y="50518"/>
                </a:lnTo>
                <a:lnTo>
                  <a:pt x="1809644" y="43495"/>
                </a:lnTo>
                <a:lnTo>
                  <a:pt x="1781252" y="36829"/>
                </a:lnTo>
                <a:lnTo>
                  <a:pt x="1752403" y="30400"/>
                </a:lnTo>
                <a:lnTo>
                  <a:pt x="1722256" y="24130"/>
                </a:lnTo>
                <a:lnTo>
                  <a:pt x="1691244" y="17966"/>
                </a:lnTo>
                <a:lnTo>
                  <a:pt x="1659655" y="11871"/>
                </a:lnTo>
                <a:lnTo>
                  <a:pt x="1627682" y="7809"/>
                </a:lnTo>
                <a:lnTo>
                  <a:pt x="1595452" y="5101"/>
                </a:lnTo>
                <a:lnTo>
                  <a:pt x="1563052" y="3295"/>
                </a:lnTo>
                <a:lnTo>
                  <a:pt x="1529545" y="2091"/>
                </a:lnTo>
                <a:lnTo>
                  <a:pt x="1495301" y="1289"/>
                </a:lnTo>
                <a:lnTo>
                  <a:pt x="1460566" y="754"/>
                </a:lnTo>
                <a:lnTo>
                  <a:pt x="1426495" y="397"/>
                </a:lnTo>
                <a:lnTo>
                  <a:pt x="1392866" y="159"/>
                </a:lnTo>
                <a:lnTo>
                  <a:pt x="1359534" y="0"/>
                </a:lnTo>
                <a:lnTo>
                  <a:pt x="1325405" y="1879"/>
                </a:lnTo>
                <a:lnTo>
                  <a:pt x="1290747" y="5116"/>
                </a:lnTo>
                <a:lnTo>
                  <a:pt x="1255735" y="9259"/>
                </a:lnTo>
                <a:lnTo>
                  <a:pt x="1220488" y="14996"/>
                </a:lnTo>
                <a:lnTo>
                  <a:pt x="1185083" y="21799"/>
                </a:lnTo>
                <a:lnTo>
                  <a:pt x="1149574" y="29310"/>
                </a:lnTo>
                <a:lnTo>
                  <a:pt x="1114987" y="37294"/>
                </a:lnTo>
                <a:lnTo>
                  <a:pt x="1081015" y="45593"/>
                </a:lnTo>
                <a:lnTo>
                  <a:pt x="1047453" y="54103"/>
                </a:lnTo>
                <a:lnTo>
                  <a:pt x="1013172" y="64737"/>
                </a:lnTo>
                <a:lnTo>
                  <a:pt x="978412" y="76787"/>
                </a:lnTo>
                <a:lnTo>
                  <a:pt x="943332" y="89781"/>
                </a:lnTo>
                <a:lnTo>
                  <a:pt x="908039" y="104397"/>
                </a:lnTo>
                <a:lnTo>
                  <a:pt x="872605" y="120095"/>
                </a:lnTo>
                <a:lnTo>
                  <a:pt x="837075" y="136513"/>
                </a:lnTo>
                <a:lnTo>
                  <a:pt x="802475" y="154402"/>
                </a:lnTo>
                <a:lnTo>
                  <a:pt x="768494" y="173275"/>
                </a:lnTo>
                <a:lnTo>
                  <a:pt x="734926" y="192802"/>
                </a:lnTo>
                <a:lnTo>
                  <a:pt x="701633" y="212767"/>
                </a:lnTo>
                <a:lnTo>
                  <a:pt x="668524" y="233019"/>
                </a:lnTo>
                <a:lnTo>
                  <a:pt x="635537" y="253467"/>
                </a:lnTo>
                <a:lnTo>
                  <a:pt x="604616" y="275037"/>
                </a:lnTo>
                <a:lnTo>
                  <a:pt x="575072" y="297354"/>
                </a:lnTo>
                <a:lnTo>
                  <a:pt x="546447" y="320169"/>
                </a:lnTo>
                <a:lnTo>
                  <a:pt x="519426" y="343318"/>
                </a:lnTo>
                <a:lnTo>
                  <a:pt x="493474" y="366687"/>
                </a:lnTo>
                <a:lnTo>
                  <a:pt x="468236" y="390204"/>
                </a:lnTo>
                <a:lnTo>
                  <a:pt x="444465" y="413820"/>
                </a:lnTo>
                <a:lnTo>
                  <a:pt x="421672" y="437501"/>
                </a:lnTo>
                <a:lnTo>
                  <a:pt x="399532" y="461226"/>
                </a:lnTo>
                <a:lnTo>
                  <a:pt x="378818" y="485972"/>
                </a:lnTo>
                <a:lnTo>
                  <a:pt x="359056" y="511400"/>
                </a:lnTo>
                <a:lnTo>
                  <a:pt x="339928" y="537281"/>
                </a:lnTo>
                <a:lnTo>
                  <a:pt x="323208" y="562473"/>
                </a:lnTo>
                <a:lnTo>
                  <a:pt x="308092" y="587205"/>
                </a:lnTo>
                <a:lnTo>
                  <a:pt x="294046" y="611629"/>
                </a:lnTo>
                <a:lnTo>
                  <a:pt x="281705" y="636843"/>
                </a:lnTo>
                <a:lnTo>
                  <a:pt x="270502" y="662582"/>
                </a:lnTo>
                <a:lnTo>
                  <a:pt x="260056" y="688670"/>
                </a:lnTo>
                <a:lnTo>
                  <a:pt x="252100" y="715985"/>
                </a:lnTo>
                <a:lnTo>
                  <a:pt x="245804" y="744116"/>
                </a:lnTo>
                <a:lnTo>
                  <a:pt x="240614" y="772792"/>
                </a:lnTo>
                <a:lnTo>
                  <a:pt x="236163" y="801832"/>
                </a:lnTo>
                <a:lnTo>
                  <a:pt x="232202" y="831112"/>
                </a:lnTo>
                <a:lnTo>
                  <a:pt x="228570" y="860556"/>
                </a:lnTo>
                <a:lnTo>
                  <a:pt x="226148" y="890106"/>
                </a:lnTo>
                <a:lnTo>
                  <a:pt x="224534" y="919729"/>
                </a:lnTo>
                <a:lnTo>
                  <a:pt x="223458" y="949398"/>
                </a:lnTo>
                <a:lnTo>
                  <a:pt x="222740" y="976125"/>
                </a:lnTo>
                <a:lnTo>
                  <a:pt x="222262" y="1000886"/>
                </a:lnTo>
                <a:lnTo>
                  <a:pt x="222723" y="1044937"/>
                </a:lnTo>
                <a:lnTo>
                  <a:pt x="226235" y="1081051"/>
                </a:lnTo>
                <a:lnTo>
                  <a:pt x="230235" y="11158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44"/>
          <p:cNvSpPr/>
          <p:nvPr/>
        </p:nvSpPr>
        <p:spPr>
          <a:xfrm>
            <a:off x="2303859" y="4795242"/>
            <a:ext cx="4741665" cy="205384"/>
          </a:xfrm>
          <a:custGeom>
            <a:avLst/>
            <a:gdLst/>
            <a:ahLst/>
            <a:cxnLst/>
            <a:rect l="0" t="0" r="0" b="0"/>
            <a:pathLst>
              <a:path w="4741665" h="205384">
                <a:moveTo>
                  <a:pt x="0" y="205383"/>
                </a:moveTo>
                <a:lnTo>
                  <a:pt x="9114" y="204391"/>
                </a:lnTo>
                <a:lnTo>
                  <a:pt x="45849" y="197695"/>
                </a:lnTo>
                <a:lnTo>
                  <a:pt x="89455" y="196616"/>
                </a:lnTo>
                <a:lnTo>
                  <a:pt x="129788" y="196485"/>
                </a:lnTo>
                <a:lnTo>
                  <a:pt x="164243" y="196463"/>
                </a:lnTo>
                <a:lnTo>
                  <a:pt x="204328" y="196455"/>
                </a:lnTo>
                <a:lnTo>
                  <a:pt x="242884" y="196453"/>
                </a:lnTo>
                <a:lnTo>
                  <a:pt x="279443" y="196453"/>
                </a:lnTo>
                <a:lnTo>
                  <a:pt x="320151" y="196453"/>
                </a:lnTo>
                <a:lnTo>
                  <a:pt x="358892" y="196453"/>
                </a:lnTo>
                <a:lnTo>
                  <a:pt x="400246" y="196453"/>
                </a:lnTo>
                <a:lnTo>
                  <a:pt x="443919" y="201193"/>
                </a:lnTo>
                <a:lnTo>
                  <a:pt x="488278" y="204141"/>
                </a:lnTo>
                <a:lnTo>
                  <a:pt x="532841" y="205015"/>
                </a:lnTo>
                <a:lnTo>
                  <a:pt x="565233" y="205219"/>
                </a:lnTo>
                <a:lnTo>
                  <a:pt x="598480" y="205310"/>
                </a:lnTo>
                <a:lnTo>
                  <a:pt x="629793" y="205350"/>
                </a:lnTo>
                <a:lnTo>
                  <a:pt x="665538" y="205368"/>
                </a:lnTo>
                <a:lnTo>
                  <a:pt x="703584" y="205376"/>
                </a:lnTo>
                <a:lnTo>
                  <a:pt x="740337" y="205380"/>
                </a:lnTo>
                <a:lnTo>
                  <a:pt x="779161" y="202735"/>
                </a:lnTo>
                <a:lnTo>
                  <a:pt x="819567" y="199245"/>
                </a:lnTo>
                <a:lnTo>
                  <a:pt x="860677" y="197694"/>
                </a:lnTo>
                <a:lnTo>
                  <a:pt x="904745" y="197004"/>
                </a:lnTo>
                <a:lnTo>
                  <a:pt x="927608" y="196820"/>
                </a:lnTo>
                <a:lnTo>
                  <a:pt x="971534" y="193970"/>
                </a:lnTo>
                <a:lnTo>
                  <a:pt x="1014207" y="190389"/>
                </a:lnTo>
                <a:lnTo>
                  <a:pt x="1056324" y="188797"/>
                </a:lnTo>
                <a:lnTo>
                  <a:pt x="1098194" y="185444"/>
                </a:lnTo>
                <a:lnTo>
                  <a:pt x="1139954" y="181638"/>
                </a:lnTo>
                <a:lnTo>
                  <a:pt x="1181665" y="179947"/>
                </a:lnTo>
                <a:lnTo>
                  <a:pt x="1223354" y="176549"/>
                </a:lnTo>
                <a:lnTo>
                  <a:pt x="1265033" y="171731"/>
                </a:lnTo>
                <a:lnTo>
                  <a:pt x="1306709" y="166283"/>
                </a:lnTo>
                <a:lnTo>
                  <a:pt x="1348382" y="163201"/>
                </a:lnTo>
                <a:lnTo>
                  <a:pt x="1391047" y="160838"/>
                </a:lnTo>
                <a:lnTo>
                  <a:pt x="1413537" y="158820"/>
                </a:lnTo>
                <a:lnTo>
                  <a:pt x="1436467" y="156482"/>
                </a:lnTo>
                <a:lnTo>
                  <a:pt x="1480466" y="153883"/>
                </a:lnTo>
                <a:lnTo>
                  <a:pt x="1523173" y="151735"/>
                </a:lnTo>
                <a:lnTo>
                  <a:pt x="1565304" y="147475"/>
                </a:lnTo>
                <a:lnTo>
                  <a:pt x="1607180" y="144918"/>
                </a:lnTo>
                <a:lnTo>
                  <a:pt x="1648943" y="143782"/>
                </a:lnTo>
                <a:lnTo>
                  <a:pt x="1690655" y="143279"/>
                </a:lnTo>
                <a:lnTo>
                  <a:pt x="1732345" y="143054"/>
                </a:lnTo>
                <a:lnTo>
                  <a:pt x="1775017" y="142954"/>
                </a:lnTo>
                <a:lnTo>
                  <a:pt x="1797509" y="142928"/>
                </a:lnTo>
                <a:lnTo>
                  <a:pt x="1820441" y="142910"/>
                </a:lnTo>
                <a:lnTo>
                  <a:pt x="1864442" y="142890"/>
                </a:lnTo>
                <a:lnTo>
                  <a:pt x="1908140" y="141890"/>
                </a:lnTo>
                <a:lnTo>
                  <a:pt x="1930907" y="140233"/>
                </a:lnTo>
                <a:lnTo>
                  <a:pt x="1954021" y="138137"/>
                </a:lnTo>
                <a:lnTo>
                  <a:pt x="1978361" y="136740"/>
                </a:lnTo>
                <a:lnTo>
                  <a:pt x="2003516" y="135809"/>
                </a:lnTo>
                <a:lnTo>
                  <a:pt x="2029217" y="135187"/>
                </a:lnTo>
                <a:lnTo>
                  <a:pt x="2054289" y="134773"/>
                </a:lnTo>
                <a:lnTo>
                  <a:pt x="2078939" y="134496"/>
                </a:lnTo>
                <a:lnTo>
                  <a:pt x="2103311" y="134313"/>
                </a:lnTo>
                <a:lnTo>
                  <a:pt x="2128489" y="133198"/>
                </a:lnTo>
                <a:lnTo>
                  <a:pt x="2154203" y="131462"/>
                </a:lnTo>
                <a:lnTo>
                  <a:pt x="2180275" y="129314"/>
                </a:lnTo>
                <a:lnTo>
                  <a:pt x="2207580" y="126889"/>
                </a:lnTo>
                <a:lnTo>
                  <a:pt x="2235705" y="124281"/>
                </a:lnTo>
                <a:lnTo>
                  <a:pt x="2264376" y="121548"/>
                </a:lnTo>
                <a:lnTo>
                  <a:pt x="2292420" y="118736"/>
                </a:lnTo>
                <a:lnTo>
                  <a:pt x="2320046" y="115868"/>
                </a:lnTo>
                <a:lnTo>
                  <a:pt x="2347392" y="112964"/>
                </a:lnTo>
                <a:lnTo>
                  <a:pt x="2374553" y="111028"/>
                </a:lnTo>
                <a:lnTo>
                  <a:pt x="2401591" y="109738"/>
                </a:lnTo>
                <a:lnTo>
                  <a:pt x="2428545" y="108877"/>
                </a:lnTo>
                <a:lnTo>
                  <a:pt x="2455443" y="108304"/>
                </a:lnTo>
                <a:lnTo>
                  <a:pt x="2482307" y="107921"/>
                </a:lnTo>
                <a:lnTo>
                  <a:pt x="2509145" y="107666"/>
                </a:lnTo>
                <a:lnTo>
                  <a:pt x="2536958" y="106504"/>
                </a:lnTo>
                <a:lnTo>
                  <a:pt x="2565422" y="104738"/>
                </a:lnTo>
                <a:lnTo>
                  <a:pt x="2594321" y="102567"/>
                </a:lnTo>
                <a:lnTo>
                  <a:pt x="2623507" y="100129"/>
                </a:lnTo>
                <a:lnTo>
                  <a:pt x="2652888" y="97510"/>
                </a:lnTo>
                <a:lnTo>
                  <a:pt x="2682397" y="94772"/>
                </a:lnTo>
                <a:lnTo>
                  <a:pt x="2711992" y="92947"/>
                </a:lnTo>
                <a:lnTo>
                  <a:pt x="2741643" y="91730"/>
                </a:lnTo>
                <a:lnTo>
                  <a:pt x="2771332" y="90919"/>
                </a:lnTo>
                <a:lnTo>
                  <a:pt x="2802039" y="89386"/>
                </a:lnTo>
                <a:lnTo>
                  <a:pt x="2833424" y="87372"/>
                </a:lnTo>
                <a:lnTo>
                  <a:pt x="2865262" y="85037"/>
                </a:lnTo>
                <a:lnTo>
                  <a:pt x="2896408" y="82488"/>
                </a:lnTo>
                <a:lnTo>
                  <a:pt x="2927096" y="79797"/>
                </a:lnTo>
                <a:lnTo>
                  <a:pt x="2957475" y="77011"/>
                </a:lnTo>
                <a:lnTo>
                  <a:pt x="2988642" y="75153"/>
                </a:lnTo>
                <a:lnTo>
                  <a:pt x="3020335" y="73915"/>
                </a:lnTo>
                <a:lnTo>
                  <a:pt x="3052377" y="73089"/>
                </a:lnTo>
                <a:lnTo>
                  <a:pt x="3083660" y="72538"/>
                </a:lnTo>
                <a:lnTo>
                  <a:pt x="3114438" y="72171"/>
                </a:lnTo>
                <a:lnTo>
                  <a:pt x="3144878" y="71927"/>
                </a:lnTo>
                <a:lnTo>
                  <a:pt x="3176085" y="70771"/>
                </a:lnTo>
                <a:lnTo>
                  <a:pt x="3207805" y="69010"/>
                </a:lnTo>
                <a:lnTo>
                  <a:pt x="3239863" y="66841"/>
                </a:lnTo>
                <a:lnTo>
                  <a:pt x="3271160" y="65397"/>
                </a:lnTo>
                <a:lnTo>
                  <a:pt x="3301946" y="64434"/>
                </a:lnTo>
                <a:lnTo>
                  <a:pt x="3332391" y="63792"/>
                </a:lnTo>
                <a:lnTo>
                  <a:pt x="3363601" y="62372"/>
                </a:lnTo>
                <a:lnTo>
                  <a:pt x="3395323" y="60433"/>
                </a:lnTo>
                <a:lnTo>
                  <a:pt x="3427385" y="58148"/>
                </a:lnTo>
                <a:lnTo>
                  <a:pt x="3459673" y="56624"/>
                </a:lnTo>
                <a:lnTo>
                  <a:pt x="3492113" y="55609"/>
                </a:lnTo>
                <a:lnTo>
                  <a:pt x="3524652" y="54932"/>
                </a:lnTo>
                <a:lnTo>
                  <a:pt x="3557261" y="53490"/>
                </a:lnTo>
                <a:lnTo>
                  <a:pt x="3589913" y="51534"/>
                </a:lnTo>
                <a:lnTo>
                  <a:pt x="3622596" y="49239"/>
                </a:lnTo>
                <a:lnTo>
                  <a:pt x="3655299" y="47709"/>
                </a:lnTo>
                <a:lnTo>
                  <a:pt x="3688014" y="46688"/>
                </a:lnTo>
                <a:lnTo>
                  <a:pt x="3720739" y="46008"/>
                </a:lnTo>
                <a:lnTo>
                  <a:pt x="3754461" y="44563"/>
                </a:lnTo>
                <a:lnTo>
                  <a:pt x="3788849" y="42607"/>
                </a:lnTo>
                <a:lnTo>
                  <a:pt x="3823680" y="40311"/>
                </a:lnTo>
                <a:lnTo>
                  <a:pt x="3858808" y="37788"/>
                </a:lnTo>
                <a:lnTo>
                  <a:pt x="3894133" y="35114"/>
                </a:lnTo>
                <a:lnTo>
                  <a:pt x="3929588" y="32339"/>
                </a:lnTo>
                <a:lnTo>
                  <a:pt x="3966124" y="30489"/>
                </a:lnTo>
                <a:lnTo>
                  <a:pt x="4003380" y="29256"/>
                </a:lnTo>
                <a:lnTo>
                  <a:pt x="4041115" y="28434"/>
                </a:lnTo>
                <a:lnTo>
                  <a:pt x="4078178" y="26893"/>
                </a:lnTo>
                <a:lnTo>
                  <a:pt x="4114793" y="24873"/>
                </a:lnTo>
                <a:lnTo>
                  <a:pt x="4151109" y="22536"/>
                </a:lnTo>
                <a:lnTo>
                  <a:pt x="4188219" y="20977"/>
                </a:lnTo>
                <a:lnTo>
                  <a:pt x="4225857" y="19937"/>
                </a:lnTo>
                <a:lnTo>
                  <a:pt x="4263846" y="19244"/>
                </a:lnTo>
                <a:lnTo>
                  <a:pt x="4302073" y="17791"/>
                </a:lnTo>
                <a:lnTo>
                  <a:pt x="4340455" y="15830"/>
                </a:lnTo>
                <a:lnTo>
                  <a:pt x="4378941" y="13530"/>
                </a:lnTo>
                <a:lnTo>
                  <a:pt x="4418490" y="11996"/>
                </a:lnTo>
                <a:lnTo>
                  <a:pt x="4458746" y="10974"/>
                </a:lnTo>
                <a:lnTo>
                  <a:pt x="4499474" y="10293"/>
                </a:lnTo>
                <a:lnTo>
                  <a:pt x="4544485" y="8846"/>
                </a:lnTo>
                <a:lnTo>
                  <a:pt x="4592352" y="6890"/>
                </a:lnTo>
                <a:lnTo>
                  <a:pt x="4642122" y="4593"/>
                </a:lnTo>
                <a:lnTo>
                  <a:pt x="4675303" y="3062"/>
                </a:lnTo>
                <a:lnTo>
                  <a:pt x="474166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45"/>
          <p:cNvSpPr/>
          <p:nvPr/>
        </p:nvSpPr>
        <p:spPr>
          <a:xfrm>
            <a:off x="3305226" y="3955851"/>
            <a:ext cx="2766962" cy="62509"/>
          </a:xfrm>
          <a:custGeom>
            <a:avLst/>
            <a:gdLst/>
            <a:ahLst/>
            <a:cxnLst/>
            <a:rect l="0" t="0" r="0" b="0"/>
            <a:pathLst>
              <a:path w="2766962" h="62509">
                <a:moveTo>
                  <a:pt x="7688" y="26789"/>
                </a:moveTo>
                <a:lnTo>
                  <a:pt x="0" y="26789"/>
                </a:lnTo>
                <a:lnTo>
                  <a:pt x="6556" y="34478"/>
                </a:lnTo>
                <a:lnTo>
                  <a:pt x="12093" y="35352"/>
                </a:lnTo>
                <a:lnTo>
                  <a:pt x="20017" y="35610"/>
                </a:lnTo>
                <a:lnTo>
                  <a:pt x="25735" y="38316"/>
                </a:lnTo>
                <a:lnTo>
                  <a:pt x="31584" y="41834"/>
                </a:lnTo>
                <a:lnTo>
                  <a:pt x="43423" y="44093"/>
                </a:lnTo>
                <a:lnTo>
                  <a:pt x="55316" y="44539"/>
                </a:lnTo>
                <a:lnTo>
                  <a:pt x="61267" y="41954"/>
                </a:lnTo>
                <a:lnTo>
                  <a:pt x="67220" y="38490"/>
                </a:lnTo>
                <a:lnTo>
                  <a:pt x="108247" y="27689"/>
                </a:lnTo>
                <a:lnTo>
                  <a:pt x="116212" y="27189"/>
                </a:lnTo>
                <a:lnTo>
                  <a:pt x="123059" y="24321"/>
                </a:lnTo>
                <a:lnTo>
                  <a:pt x="129409" y="20732"/>
                </a:lnTo>
                <a:lnTo>
                  <a:pt x="141570" y="18427"/>
                </a:lnTo>
                <a:lnTo>
                  <a:pt x="144568" y="18238"/>
                </a:lnTo>
                <a:lnTo>
                  <a:pt x="150544" y="15382"/>
                </a:lnTo>
                <a:lnTo>
                  <a:pt x="156508" y="11798"/>
                </a:lnTo>
                <a:lnTo>
                  <a:pt x="168420" y="9496"/>
                </a:lnTo>
                <a:lnTo>
                  <a:pt x="211490" y="8940"/>
                </a:lnTo>
                <a:lnTo>
                  <a:pt x="254828" y="8930"/>
                </a:lnTo>
                <a:lnTo>
                  <a:pt x="297322" y="7938"/>
                </a:lnTo>
                <a:lnTo>
                  <a:pt x="335494" y="552"/>
                </a:lnTo>
                <a:lnTo>
                  <a:pt x="376037" y="22"/>
                </a:lnTo>
                <a:lnTo>
                  <a:pt x="415854" y="1"/>
                </a:lnTo>
                <a:lnTo>
                  <a:pt x="454738" y="0"/>
                </a:lnTo>
                <a:lnTo>
                  <a:pt x="496742" y="0"/>
                </a:lnTo>
                <a:lnTo>
                  <a:pt x="504842" y="993"/>
                </a:lnTo>
                <a:lnTo>
                  <a:pt x="527223" y="7689"/>
                </a:lnTo>
                <a:lnTo>
                  <a:pt x="571590" y="8898"/>
                </a:lnTo>
                <a:lnTo>
                  <a:pt x="615075" y="8929"/>
                </a:lnTo>
                <a:lnTo>
                  <a:pt x="625896" y="9922"/>
                </a:lnTo>
                <a:lnTo>
                  <a:pt x="639550" y="15067"/>
                </a:lnTo>
                <a:lnTo>
                  <a:pt x="684181" y="17696"/>
                </a:lnTo>
                <a:lnTo>
                  <a:pt x="709847" y="20457"/>
                </a:lnTo>
                <a:lnTo>
                  <a:pt x="742466" y="25956"/>
                </a:lnTo>
                <a:lnTo>
                  <a:pt x="778580" y="27709"/>
                </a:lnTo>
                <a:lnTo>
                  <a:pt x="817641" y="35163"/>
                </a:lnTo>
                <a:lnTo>
                  <a:pt x="858140" y="35687"/>
                </a:lnTo>
                <a:lnTo>
                  <a:pt x="897345" y="35716"/>
                </a:lnTo>
                <a:lnTo>
                  <a:pt x="941317" y="35719"/>
                </a:lnTo>
                <a:lnTo>
                  <a:pt x="979942" y="35719"/>
                </a:lnTo>
                <a:lnTo>
                  <a:pt x="1019393" y="35719"/>
                </a:lnTo>
                <a:lnTo>
                  <a:pt x="1057000" y="35719"/>
                </a:lnTo>
                <a:lnTo>
                  <a:pt x="1101350" y="35719"/>
                </a:lnTo>
                <a:lnTo>
                  <a:pt x="1145330" y="35719"/>
                </a:lnTo>
                <a:lnTo>
                  <a:pt x="1180166" y="35719"/>
                </a:lnTo>
                <a:lnTo>
                  <a:pt x="1215756" y="36712"/>
                </a:lnTo>
                <a:lnTo>
                  <a:pt x="1241184" y="40864"/>
                </a:lnTo>
                <a:lnTo>
                  <a:pt x="1280051" y="36593"/>
                </a:lnTo>
                <a:lnTo>
                  <a:pt x="1324227" y="36762"/>
                </a:lnTo>
                <a:lnTo>
                  <a:pt x="1367141" y="43826"/>
                </a:lnTo>
                <a:lnTo>
                  <a:pt x="1409599" y="44601"/>
                </a:lnTo>
                <a:lnTo>
                  <a:pt x="1452431" y="44644"/>
                </a:lnTo>
                <a:lnTo>
                  <a:pt x="1465374" y="43655"/>
                </a:lnTo>
                <a:lnTo>
                  <a:pt x="1507827" y="36271"/>
                </a:lnTo>
                <a:lnTo>
                  <a:pt x="1549544" y="35751"/>
                </a:lnTo>
                <a:lnTo>
                  <a:pt x="1573360" y="34733"/>
                </a:lnTo>
                <a:lnTo>
                  <a:pt x="1610070" y="27617"/>
                </a:lnTo>
                <a:lnTo>
                  <a:pt x="1652899" y="26862"/>
                </a:lnTo>
                <a:lnTo>
                  <a:pt x="1689373" y="25804"/>
                </a:lnTo>
                <a:lnTo>
                  <a:pt x="1731113" y="18412"/>
                </a:lnTo>
                <a:lnTo>
                  <a:pt x="1772790" y="17892"/>
                </a:lnTo>
                <a:lnTo>
                  <a:pt x="1814461" y="9760"/>
                </a:lnTo>
                <a:lnTo>
                  <a:pt x="1856133" y="8979"/>
                </a:lnTo>
                <a:lnTo>
                  <a:pt x="1898920" y="8935"/>
                </a:lnTo>
                <a:lnTo>
                  <a:pt x="1942344" y="8930"/>
                </a:lnTo>
                <a:lnTo>
                  <a:pt x="1985851" y="8930"/>
                </a:lnTo>
                <a:lnTo>
                  <a:pt x="2029693" y="8930"/>
                </a:lnTo>
                <a:lnTo>
                  <a:pt x="2073581" y="8930"/>
                </a:lnTo>
                <a:lnTo>
                  <a:pt x="2110766" y="8930"/>
                </a:lnTo>
                <a:lnTo>
                  <a:pt x="2154074" y="15067"/>
                </a:lnTo>
                <a:lnTo>
                  <a:pt x="2196086" y="17492"/>
                </a:lnTo>
                <a:lnTo>
                  <a:pt x="2236665" y="17827"/>
                </a:lnTo>
                <a:lnTo>
                  <a:pt x="2280499" y="17857"/>
                </a:lnTo>
                <a:lnTo>
                  <a:pt x="2322128" y="17860"/>
                </a:lnTo>
                <a:lnTo>
                  <a:pt x="2361771" y="25548"/>
                </a:lnTo>
                <a:lnTo>
                  <a:pt x="2403799" y="26717"/>
                </a:lnTo>
                <a:lnTo>
                  <a:pt x="2421673" y="27760"/>
                </a:lnTo>
                <a:lnTo>
                  <a:pt x="2463535" y="34890"/>
                </a:lnTo>
                <a:lnTo>
                  <a:pt x="2507837" y="35670"/>
                </a:lnTo>
                <a:lnTo>
                  <a:pt x="2546351" y="35715"/>
                </a:lnTo>
                <a:lnTo>
                  <a:pt x="2581585" y="36711"/>
                </a:lnTo>
                <a:lnTo>
                  <a:pt x="2613908" y="43821"/>
                </a:lnTo>
                <a:lnTo>
                  <a:pt x="2654704" y="44539"/>
                </a:lnTo>
                <a:lnTo>
                  <a:pt x="2698376" y="52745"/>
                </a:lnTo>
                <a:lnTo>
                  <a:pt x="2716322" y="54323"/>
                </a:lnTo>
                <a:lnTo>
                  <a:pt x="2755383" y="61942"/>
                </a:lnTo>
                <a:lnTo>
                  <a:pt x="2766961" y="625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46"/>
          <p:cNvSpPr/>
          <p:nvPr/>
        </p:nvSpPr>
        <p:spPr>
          <a:xfrm>
            <a:off x="3491507" y="2982525"/>
            <a:ext cx="4804173" cy="241093"/>
          </a:xfrm>
          <a:custGeom>
            <a:avLst/>
            <a:gdLst/>
            <a:ahLst/>
            <a:cxnLst/>
            <a:rect l="0" t="0" r="0" b="0"/>
            <a:pathLst>
              <a:path w="4804173" h="241093">
                <a:moveTo>
                  <a:pt x="0" y="44639"/>
                </a:moveTo>
                <a:lnTo>
                  <a:pt x="4741" y="39898"/>
                </a:lnTo>
                <a:lnTo>
                  <a:pt x="12360" y="37571"/>
                </a:lnTo>
                <a:lnTo>
                  <a:pt x="52018" y="35873"/>
                </a:lnTo>
                <a:lnTo>
                  <a:pt x="86564" y="31001"/>
                </a:lnTo>
                <a:lnTo>
                  <a:pt x="124758" y="28031"/>
                </a:lnTo>
                <a:lnTo>
                  <a:pt x="167850" y="27027"/>
                </a:lnTo>
                <a:lnTo>
                  <a:pt x="207671" y="26828"/>
                </a:lnTo>
                <a:lnTo>
                  <a:pt x="248720" y="31530"/>
                </a:lnTo>
                <a:lnTo>
                  <a:pt x="291628" y="35876"/>
                </a:lnTo>
                <a:lnTo>
                  <a:pt x="332442" y="42614"/>
                </a:lnTo>
                <a:lnTo>
                  <a:pt x="366723" y="46685"/>
                </a:lnTo>
                <a:lnTo>
                  <a:pt x="409122" y="52209"/>
                </a:lnTo>
                <a:lnTo>
                  <a:pt x="447152" y="59437"/>
                </a:lnTo>
                <a:lnTo>
                  <a:pt x="481299" y="61591"/>
                </a:lnTo>
                <a:lnTo>
                  <a:pt x="521403" y="62229"/>
                </a:lnTo>
                <a:lnTo>
                  <a:pt x="559854" y="61426"/>
                </a:lnTo>
                <a:lnTo>
                  <a:pt x="602225" y="55346"/>
                </a:lnTo>
                <a:lnTo>
                  <a:pt x="645207" y="48252"/>
                </a:lnTo>
                <a:lnTo>
                  <a:pt x="684511" y="44717"/>
                </a:lnTo>
                <a:lnTo>
                  <a:pt x="727135" y="38819"/>
                </a:lnTo>
                <a:lnTo>
                  <a:pt x="771183" y="35639"/>
                </a:lnTo>
                <a:lnTo>
                  <a:pt x="814662" y="28853"/>
                </a:lnTo>
                <a:lnTo>
                  <a:pt x="854113" y="21551"/>
                </a:lnTo>
                <a:lnTo>
                  <a:pt x="896780" y="18947"/>
                </a:lnTo>
                <a:lnTo>
                  <a:pt x="939849" y="17183"/>
                </a:lnTo>
                <a:lnTo>
                  <a:pt x="978187" y="11809"/>
                </a:lnTo>
                <a:lnTo>
                  <a:pt x="1015674" y="9776"/>
                </a:lnTo>
                <a:lnTo>
                  <a:pt x="1056767" y="8182"/>
                </a:lnTo>
                <a:lnTo>
                  <a:pt x="1094520" y="2858"/>
                </a:lnTo>
                <a:lnTo>
                  <a:pt x="1129849" y="840"/>
                </a:lnTo>
                <a:lnTo>
                  <a:pt x="1171602" y="158"/>
                </a:lnTo>
                <a:lnTo>
                  <a:pt x="1206045" y="40"/>
                </a:lnTo>
                <a:lnTo>
                  <a:pt x="1248499" y="0"/>
                </a:lnTo>
                <a:lnTo>
                  <a:pt x="1291685" y="6129"/>
                </a:lnTo>
                <a:lnTo>
                  <a:pt x="1332553" y="8369"/>
                </a:lnTo>
                <a:lnTo>
                  <a:pt x="1373810" y="8811"/>
                </a:lnTo>
                <a:lnTo>
                  <a:pt x="1416759" y="8899"/>
                </a:lnTo>
                <a:lnTo>
                  <a:pt x="1454935" y="8916"/>
                </a:lnTo>
                <a:lnTo>
                  <a:pt x="1491139" y="8920"/>
                </a:lnTo>
                <a:lnTo>
                  <a:pt x="1526954" y="8920"/>
                </a:lnTo>
                <a:lnTo>
                  <a:pt x="1562691" y="8920"/>
                </a:lnTo>
                <a:lnTo>
                  <a:pt x="1604183" y="8920"/>
                </a:lnTo>
                <a:lnTo>
                  <a:pt x="1646426" y="9913"/>
                </a:lnTo>
                <a:lnTo>
                  <a:pt x="1688819" y="15057"/>
                </a:lnTo>
                <a:lnTo>
                  <a:pt x="1728169" y="17298"/>
                </a:lnTo>
                <a:lnTo>
                  <a:pt x="1767710" y="17777"/>
                </a:lnTo>
                <a:lnTo>
                  <a:pt x="1805120" y="17840"/>
                </a:lnTo>
                <a:lnTo>
                  <a:pt x="1845975" y="17849"/>
                </a:lnTo>
                <a:lnTo>
                  <a:pt x="1884023" y="17850"/>
                </a:lnTo>
                <a:lnTo>
                  <a:pt x="1921237" y="17850"/>
                </a:lnTo>
                <a:lnTo>
                  <a:pt x="1957643" y="17850"/>
                </a:lnTo>
                <a:lnTo>
                  <a:pt x="1999527" y="17850"/>
                </a:lnTo>
                <a:lnTo>
                  <a:pt x="2037245" y="17850"/>
                </a:lnTo>
                <a:lnTo>
                  <a:pt x="2073718" y="17850"/>
                </a:lnTo>
                <a:lnTo>
                  <a:pt x="2115612" y="17850"/>
                </a:lnTo>
                <a:lnTo>
                  <a:pt x="2153331" y="17850"/>
                </a:lnTo>
                <a:lnTo>
                  <a:pt x="2196871" y="17850"/>
                </a:lnTo>
                <a:lnTo>
                  <a:pt x="2241374" y="17850"/>
                </a:lnTo>
                <a:lnTo>
                  <a:pt x="2286003" y="17850"/>
                </a:lnTo>
                <a:lnTo>
                  <a:pt x="2323581" y="20496"/>
                </a:lnTo>
                <a:lnTo>
                  <a:pt x="2366613" y="25952"/>
                </a:lnTo>
                <a:lnTo>
                  <a:pt x="2411049" y="26670"/>
                </a:lnTo>
                <a:lnTo>
                  <a:pt x="2455669" y="29411"/>
                </a:lnTo>
                <a:lnTo>
                  <a:pt x="2500313" y="34880"/>
                </a:lnTo>
                <a:lnTo>
                  <a:pt x="2543970" y="35545"/>
                </a:lnTo>
                <a:lnTo>
                  <a:pt x="2575278" y="35637"/>
                </a:lnTo>
                <a:lnTo>
                  <a:pt x="2609038" y="35677"/>
                </a:lnTo>
                <a:lnTo>
                  <a:pt x="2652031" y="35699"/>
                </a:lnTo>
                <a:lnTo>
                  <a:pt x="2695977" y="29570"/>
                </a:lnTo>
                <a:lnTo>
                  <a:pt x="2739201" y="27331"/>
                </a:lnTo>
                <a:lnTo>
                  <a:pt x="2776697" y="26888"/>
                </a:lnTo>
                <a:lnTo>
                  <a:pt x="2819895" y="26801"/>
                </a:lnTo>
                <a:lnTo>
                  <a:pt x="2863998" y="26784"/>
                </a:lnTo>
                <a:lnTo>
                  <a:pt x="2892499" y="29426"/>
                </a:lnTo>
                <a:lnTo>
                  <a:pt x="2933535" y="34468"/>
                </a:lnTo>
                <a:lnTo>
                  <a:pt x="2964385" y="37803"/>
                </a:lnTo>
                <a:lnTo>
                  <a:pt x="2997278" y="41601"/>
                </a:lnTo>
                <a:lnTo>
                  <a:pt x="3032531" y="44731"/>
                </a:lnTo>
                <a:lnTo>
                  <a:pt x="3071109" y="51529"/>
                </a:lnTo>
                <a:lnTo>
                  <a:pt x="3107393" y="57906"/>
                </a:lnTo>
                <a:lnTo>
                  <a:pt x="3149360" y="61591"/>
                </a:lnTo>
                <a:lnTo>
                  <a:pt x="3189988" y="62319"/>
                </a:lnTo>
                <a:lnTo>
                  <a:pt x="3231196" y="67203"/>
                </a:lnTo>
                <a:lnTo>
                  <a:pt x="3268991" y="70593"/>
                </a:lnTo>
                <a:lnTo>
                  <a:pt x="3311000" y="71263"/>
                </a:lnTo>
                <a:lnTo>
                  <a:pt x="3352995" y="76136"/>
                </a:lnTo>
                <a:lnTo>
                  <a:pt x="3387739" y="79107"/>
                </a:lnTo>
                <a:lnTo>
                  <a:pt x="3423169" y="79987"/>
                </a:lnTo>
                <a:lnTo>
                  <a:pt x="3458803" y="80248"/>
                </a:lnTo>
                <a:lnTo>
                  <a:pt x="3494495" y="85065"/>
                </a:lnTo>
                <a:lnTo>
                  <a:pt x="3536967" y="88453"/>
                </a:lnTo>
                <a:lnTo>
                  <a:pt x="3575864" y="90032"/>
                </a:lnTo>
                <a:lnTo>
                  <a:pt x="3612965" y="95351"/>
                </a:lnTo>
                <a:lnTo>
                  <a:pt x="3649094" y="97368"/>
                </a:lnTo>
                <a:lnTo>
                  <a:pt x="3684934" y="98958"/>
                </a:lnTo>
                <a:lnTo>
                  <a:pt x="3721681" y="104280"/>
                </a:lnTo>
                <a:lnTo>
                  <a:pt x="3763547" y="107289"/>
                </a:lnTo>
                <a:lnTo>
                  <a:pt x="3806379" y="113032"/>
                </a:lnTo>
                <a:lnTo>
                  <a:pt x="3845638" y="116166"/>
                </a:lnTo>
                <a:lnTo>
                  <a:pt x="3888249" y="121946"/>
                </a:lnTo>
                <a:lnTo>
                  <a:pt x="3917538" y="123646"/>
                </a:lnTo>
                <a:lnTo>
                  <a:pt x="3949737" y="127047"/>
                </a:lnTo>
                <a:lnTo>
                  <a:pt x="3982901" y="130875"/>
                </a:lnTo>
                <a:lnTo>
                  <a:pt x="4014175" y="132575"/>
                </a:lnTo>
                <a:lnTo>
                  <a:pt x="4047258" y="135977"/>
                </a:lnTo>
                <a:lnTo>
                  <a:pt x="4081804" y="139804"/>
                </a:lnTo>
                <a:lnTo>
                  <a:pt x="4117002" y="141505"/>
                </a:lnTo>
                <a:lnTo>
                  <a:pt x="4152491" y="142261"/>
                </a:lnTo>
                <a:lnTo>
                  <a:pt x="4188107" y="143589"/>
                </a:lnTo>
                <a:lnTo>
                  <a:pt x="4223779" y="147487"/>
                </a:lnTo>
                <a:lnTo>
                  <a:pt x="4262123" y="149880"/>
                </a:lnTo>
                <a:lnTo>
                  <a:pt x="4301324" y="151936"/>
                </a:lnTo>
                <a:lnTo>
                  <a:pt x="4338591" y="156157"/>
                </a:lnTo>
                <a:lnTo>
                  <a:pt x="4377643" y="161341"/>
                </a:lnTo>
                <a:lnTo>
                  <a:pt x="4418151" y="166952"/>
                </a:lnTo>
                <a:lnTo>
                  <a:pt x="4459305" y="172753"/>
                </a:lnTo>
                <a:lnTo>
                  <a:pt x="4500746" y="175992"/>
                </a:lnTo>
                <a:lnTo>
                  <a:pt x="4541324" y="179417"/>
                </a:lnTo>
                <a:lnTo>
                  <a:pt x="4579203" y="187553"/>
                </a:lnTo>
                <a:lnTo>
                  <a:pt x="4615881" y="195138"/>
                </a:lnTo>
                <a:lnTo>
                  <a:pt x="4653019" y="202809"/>
                </a:lnTo>
                <a:lnTo>
                  <a:pt x="4692676" y="212833"/>
                </a:lnTo>
                <a:lnTo>
                  <a:pt x="4736097" y="223902"/>
                </a:lnTo>
                <a:lnTo>
                  <a:pt x="4773917" y="233452"/>
                </a:lnTo>
                <a:lnTo>
                  <a:pt x="4804172" y="2410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SMARTInkShape-Group40"/>
          <p:cNvGrpSpPr/>
          <p:nvPr/>
        </p:nvGrpSpPr>
        <p:grpSpPr>
          <a:xfrm>
            <a:off x="3848695" y="4976306"/>
            <a:ext cx="4883631" cy="1373746"/>
            <a:chOff x="3848695" y="4976306"/>
            <a:chExt cx="4883631" cy="1373746"/>
          </a:xfrm>
        </p:grpSpPr>
        <p:sp>
          <p:nvSpPr>
            <p:cNvPr id="41" name="SMARTInkShape-47"/>
            <p:cNvSpPr/>
            <p:nvPr/>
          </p:nvSpPr>
          <p:spPr>
            <a:xfrm>
              <a:off x="3848695" y="5306692"/>
              <a:ext cx="813155" cy="491143"/>
            </a:xfrm>
            <a:custGeom>
              <a:avLst/>
              <a:gdLst/>
              <a:ahLst/>
              <a:cxnLst/>
              <a:rect l="0" t="0" r="0" b="0"/>
              <a:pathLst>
                <a:path w="813155" h="491143">
                  <a:moveTo>
                    <a:pt x="0" y="256503"/>
                  </a:moveTo>
                  <a:lnTo>
                    <a:pt x="0" y="261243"/>
                  </a:lnTo>
                  <a:lnTo>
                    <a:pt x="9481" y="273673"/>
                  </a:lnTo>
                  <a:lnTo>
                    <a:pt x="30463" y="292490"/>
                  </a:lnTo>
                  <a:lnTo>
                    <a:pt x="47832" y="326476"/>
                  </a:lnTo>
                  <a:lnTo>
                    <a:pt x="64553" y="365981"/>
                  </a:lnTo>
                  <a:lnTo>
                    <a:pt x="76233" y="399405"/>
                  </a:lnTo>
                  <a:lnTo>
                    <a:pt x="85978" y="439845"/>
                  </a:lnTo>
                  <a:lnTo>
                    <a:pt x="96141" y="478286"/>
                  </a:lnTo>
                  <a:lnTo>
                    <a:pt x="100805" y="484725"/>
                  </a:lnTo>
                  <a:lnTo>
                    <a:pt x="105899" y="489019"/>
                  </a:lnTo>
                  <a:lnTo>
                    <a:pt x="110287" y="490889"/>
                  </a:lnTo>
                  <a:lnTo>
                    <a:pt x="114204" y="491142"/>
                  </a:lnTo>
                  <a:lnTo>
                    <a:pt x="117808" y="490320"/>
                  </a:lnTo>
                  <a:lnTo>
                    <a:pt x="132361" y="470201"/>
                  </a:lnTo>
                  <a:lnTo>
                    <a:pt x="149240" y="434363"/>
                  </a:lnTo>
                  <a:lnTo>
                    <a:pt x="166585" y="392068"/>
                  </a:lnTo>
                  <a:lnTo>
                    <a:pt x="185446" y="355050"/>
                  </a:lnTo>
                  <a:lnTo>
                    <a:pt x="203760" y="319074"/>
                  </a:lnTo>
                  <a:lnTo>
                    <a:pt x="225494" y="276175"/>
                  </a:lnTo>
                  <a:lnTo>
                    <a:pt x="243017" y="234776"/>
                  </a:lnTo>
                  <a:lnTo>
                    <a:pt x="254851" y="221050"/>
                  </a:lnTo>
                  <a:lnTo>
                    <a:pt x="270033" y="211641"/>
                  </a:lnTo>
                  <a:lnTo>
                    <a:pt x="286702" y="209445"/>
                  </a:lnTo>
                  <a:lnTo>
                    <a:pt x="303040" y="212768"/>
                  </a:lnTo>
                  <a:lnTo>
                    <a:pt x="316916" y="220859"/>
                  </a:lnTo>
                  <a:lnTo>
                    <a:pt x="335885" y="241312"/>
                  </a:lnTo>
                  <a:lnTo>
                    <a:pt x="360072" y="282018"/>
                  </a:lnTo>
                  <a:lnTo>
                    <a:pt x="383958" y="325631"/>
                  </a:lnTo>
                  <a:lnTo>
                    <a:pt x="407785" y="363203"/>
                  </a:lnTo>
                  <a:lnTo>
                    <a:pt x="414732" y="368315"/>
                  </a:lnTo>
                  <a:lnTo>
                    <a:pt x="422340" y="370732"/>
                  </a:lnTo>
                  <a:lnTo>
                    <a:pt x="430388" y="371351"/>
                  </a:lnTo>
                  <a:lnTo>
                    <a:pt x="436746" y="368787"/>
                  </a:lnTo>
                  <a:lnTo>
                    <a:pt x="446456" y="358001"/>
                  </a:lnTo>
                  <a:lnTo>
                    <a:pt x="467902" y="318702"/>
                  </a:lnTo>
                  <a:lnTo>
                    <a:pt x="485352" y="279452"/>
                  </a:lnTo>
                  <a:lnTo>
                    <a:pt x="503090" y="243239"/>
                  </a:lnTo>
                  <a:lnTo>
                    <a:pt x="529508" y="203832"/>
                  </a:lnTo>
                  <a:lnTo>
                    <a:pt x="558355" y="172126"/>
                  </a:lnTo>
                  <a:lnTo>
                    <a:pt x="566706" y="169494"/>
                  </a:lnTo>
                  <a:lnTo>
                    <a:pt x="586567" y="171862"/>
                  </a:lnTo>
                  <a:lnTo>
                    <a:pt x="594443" y="176262"/>
                  </a:lnTo>
                  <a:lnTo>
                    <a:pt x="605840" y="189090"/>
                  </a:lnTo>
                  <a:lnTo>
                    <a:pt x="621241" y="227716"/>
                  </a:lnTo>
                  <a:lnTo>
                    <a:pt x="631192" y="270329"/>
                  </a:lnTo>
                  <a:lnTo>
                    <a:pt x="633174" y="308886"/>
                  </a:lnTo>
                  <a:lnTo>
                    <a:pt x="633452" y="321191"/>
                  </a:lnTo>
                  <a:lnTo>
                    <a:pt x="634629" y="324433"/>
                  </a:lnTo>
                  <a:lnTo>
                    <a:pt x="636406" y="321634"/>
                  </a:lnTo>
                  <a:lnTo>
                    <a:pt x="643648" y="288700"/>
                  </a:lnTo>
                  <a:lnTo>
                    <a:pt x="650199" y="256922"/>
                  </a:lnTo>
                  <a:lnTo>
                    <a:pt x="665043" y="216719"/>
                  </a:lnTo>
                  <a:lnTo>
                    <a:pt x="682009" y="179672"/>
                  </a:lnTo>
                  <a:lnTo>
                    <a:pt x="699604" y="142567"/>
                  </a:lnTo>
                  <a:lnTo>
                    <a:pt x="717384" y="101587"/>
                  </a:lnTo>
                  <a:lnTo>
                    <a:pt x="735221" y="64861"/>
                  </a:lnTo>
                  <a:lnTo>
                    <a:pt x="754066" y="35678"/>
                  </a:lnTo>
                  <a:lnTo>
                    <a:pt x="790525" y="1229"/>
                  </a:lnTo>
                  <a:lnTo>
                    <a:pt x="796892" y="0"/>
                  </a:lnTo>
                  <a:lnTo>
                    <a:pt x="803120" y="2157"/>
                  </a:lnTo>
                  <a:lnTo>
                    <a:pt x="809258" y="6572"/>
                  </a:lnTo>
                  <a:lnTo>
                    <a:pt x="812357" y="13484"/>
                  </a:lnTo>
                  <a:lnTo>
                    <a:pt x="813154" y="31747"/>
                  </a:lnTo>
                  <a:lnTo>
                    <a:pt x="805582" y="68681"/>
                  </a:lnTo>
                  <a:lnTo>
                    <a:pt x="794742" y="131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48"/>
            <p:cNvSpPr/>
            <p:nvPr/>
          </p:nvSpPr>
          <p:spPr>
            <a:xfrm>
              <a:off x="4598789" y="4976306"/>
              <a:ext cx="4133537" cy="1373746"/>
            </a:xfrm>
            <a:custGeom>
              <a:avLst/>
              <a:gdLst/>
              <a:ahLst/>
              <a:cxnLst/>
              <a:rect l="0" t="0" r="0" b="0"/>
              <a:pathLst>
                <a:path w="4133537" h="1373746">
                  <a:moveTo>
                    <a:pt x="0" y="569030"/>
                  </a:moveTo>
                  <a:lnTo>
                    <a:pt x="43728" y="531438"/>
                  </a:lnTo>
                  <a:lnTo>
                    <a:pt x="82831" y="497222"/>
                  </a:lnTo>
                  <a:lnTo>
                    <a:pt x="116816" y="470693"/>
                  </a:lnTo>
                  <a:lnTo>
                    <a:pt x="154667" y="443982"/>
                  </a:lnTo>
                  <a:lnTo>
                    <a:pt x="183834" y="425148"/>
                  </a:lnTo>
                  <a:lnTo>
                    <a:pt x="216641" y="403550"/>
                  </a:lnTo>
                  <a:lnTo>
                    <a:pt x="251067" y="383366"/>
                  </a:lnTo>
                  <a:lnTo>
                    <a:pt x="286210" y="364473"/>
                  </a:lnTo>
                  <a:lnTo>
                    <a:pt x="321673" y="346155"/>
                  </a:lnTo>
                  <a:lnTo>
                    <a:pt x="357277" y="328092"/>
                  </a:lnTo>
                  <a:lnTo>
                    <a:pt x="392947" y="311133"/>
                  </a:lnTo>
                  <a:lnTo>
                    <a:pt x="428643" y="296982"/>
                  </a:lnTo>
                  <a:lnTo>
                    <a:pt x="464352" y="284078"/>
                  </a:lnTo>
                  <a:lnTo>
                    <a:pt x="499073" y="271728"/>
                  </a:lnTo>
                  <a:lnTo>
                    <a:pt x="531042" y="259625"/>
                  </a:lnTo>
                  <a:lnTo>
                    <a:pt x="561787" y="250277"/>
                  </a:lnTo>
                  <a:lnTo>
                    <a:pt x="591988" y="242815"/>
                  </a:lnTo>
                  <a:lnTo>
                    <a:pt x="635888" y="233036"/>
                  </a:lnTo>
                  <a:lnTo>
                    <a:pt x="675465" y="223854"/>
                  </a:lnTo>
                  <a:lnTo>
                    <a:pt x="717177" y="214850"/>
                  </a:lnTo>
                  <a:lnTo>
                    <a:pt x="755112" y="205899"/>
                  </a:lnTo>
                  <a:lnTo>
                    <a:pt x="792482" y="197955"/>
                  </a:lnTo>
                  <a:lnTo>
                    <a:pt x="833539" y="194167"/>
                  </a:lnTo>
                  <a:lnTo>
                    <a:pt x="871281" y="188194"/>
                  </a:lnTo>
                  <a:lnTo>
                    <a:pt x="907599" y="184993"/>
                  </a:lnTo>
                  <a:lnTo>
                    <a:pt x="943495" y="179192"/>
                  </a:lnTo>
                  <a:lnTo>
                    <a:pt x="979266" y="177033"/>
                  </a:lnTo>
                  <a:lnTo>
                    <a:pt x="1015001" y="176393"/>
                  </a:lnTo>
                  <a:lnTo>
                    <a:pt x="1050725" y="177195"/>
                  </a:lnTo>
                  <a:lnTo>
                    <a:pt x="1086445" y="182285"/>
                  </a:lnTo>
                  <a:lnTo>
                    <a:pt x="1121172" y="185225"/>
                  </a:lnTo>
                  <a:lnTo>
                    <a:pt x="1150753" y="192932"/>
                  </a:lnTo>
                  <a:lnTo>
                    <a:pt x="1187416" y="210165"/>
                  </a:lnTo>
                  <a:lnTo>
                    <a:pt x="1223321" y="228158"/>
                  </a:lnTo>
                  <a:lnTo>
                    <a:pt x="1260942" y="256679"/>
                  </a:lnTo>
                  <a:lnTo>
                    <a:pt x="1303113" y="292226"/>
                  </a:lnTo>
                  <a:lnTo>
                    <a:pt x="1339399" y="334998"/>
                  </a:lnTo>
                  <a:lnTo>
                    <a:pt x="1369211" y="373507"/>
                  </a:lnTo>
                  <a:lnTo>
                    <a:pt x="1394242" y="417347"/>
                  </a:lnTo>
                  <a:lnTo>
                    <a:pt x="1410658" y="461889"/>
                  </a:lnTo>
                  <a:lnTo>
                    <a:pt x="1425742" y="506523"/>
                  </a:lnTo>
                  <a:lnTo>
                    <a:pt x="1437672" y="550177"/>
                  </a:lnTo>
                  <a:lnTo>
                    <a:pt x="1446607" y="590233"/>
                  </a:lnTo>
                  <a:lnTo>
                    <a:pt x="1455539" y="628890"/>
                  </a:lnTo>
                  <a:lnTo>
                    <a:pt x="1461492" y="661119"/>
                  </a:lnTo>
                  <a:lnTo>
                    <a:pt x="1467445" y="695286"/>
                  </a:lnTo>
                  <a:lnTo>
                    <a:pt x="1473398" y="730315"/>
                  </a:lnTo>
                  <a:lnTo>
                    <a:pt x="1478358" y="765728"/>
                  </a:lnTo>
                  <a:lnTo>
                    <a:pt x="1480564" y="801310"/>
                  </a:lnTo>
                  <a:lnTo>
                    <a:pt x="1486546" y="840590"/>
                  </a:lnTo>
                  <a:lnTo>
                    <a:pt x="1494602" y="880561"/>
                  </a:lnTo>
                  <a:lnTo>
                    <a:pt x="1503274" y="914343"/>
                  </a:lnTo>
                  <a:lnTo>
                    <a:pt x="1515091" y="958561"/>
                  </a:lnTo>
                  <a:lnTo>
                    <a:pt x="1526981" y="999634"/>
                  </a:lnTo>
                  <a:lnTo>
                    <a:pt x="1538883" y="1040930"/>
                  </a:lnTo>
                  <a:lnTo>
                    <a:pt x="1563479" y="1082349"/>
                  </a:lnTo>
                  <a:lnTo>
                    <a:pt x="1580787" y="1117668"/>
                  </a:lnTo>
                  <a:lnTo>
                    <a:pt x="1604413" y="1159826"/>
                  </a:lnTo>
                  <a:lnTo>
                    <a:pt x="1641206" y="1200581"/>
                  </a:lnTo>
                  <a:lnTo>
                    <a:pt x="1675990" y="1231106"/>
                  </a:lnTo>
                  <a:lnTo>
                    <a:pt x="1709483" y="1256994"/>
                  </a:lnTo>
                  <a:lnTo>
                    <a:pt x="1749284" y="1274036"/>
                  </a:lnTo>
                  <a:lnTo>
                    <a:pt x="1792919" y="1288683"/>
                  </a:lnTo>
                  <a:lnTo>
                    <a:pt x="1825047" y="1297096"/>
                  </a:lnTo>
                  <a:lnTo>
                    <a:pt x="1858221" y="1299412"/>
                  </a:lnTo>
                  <a:lnTo>
                    <a:pt x="1896116" y="1300441"/>
                  </a:lnTo>
                  <a:lnTo>
                    <a:pt x="1933132" y="1300897"/>
                  </a:lnTo>
                  <a:lnTo>
                    <a:pt x="1976284" y="1301156"/>
                  </a:lnTo>
                  <a:lnTo>
                    <a:pt x="2014205" y="1301232"/>
                  </a:lnTo>
                  <a:lnTo>
                    <a:pt x="2051569" y="1301255"/>
                  </a:lnTo>
                  <a:lnTo>
                    <a:pt x="2092625" y="1301261"/>
                  </a:lnTo>
                  <a:lnTo>
                    <a:pt x="2130367" y="1300271"/>
                  </a:lnTo>
                  <a:lnTo>
                    <a:pt x="2166686" y="1295126"/>
                  </a:lnTo>
                  <a:lnTo>
                    <a:pt x="2203573" y="1293162"/>
                  </a:lnTo>
                  <a:lnTo>
                    <a:pt x="2244490" y="1291587"/>
                  </a:lnTo>
                  <a:lnTo>
                    <a:pt x="2283182" y="1286270"/>
                  </a:lnTo>
                  <a:lnTo>
                    <a:pt x="2325625" y="1283262"/>
                  </a:lnTo>
                  <a:lnTo>
                    <a:pt x="2369618" y="1276527"/>
                  </a:lnTo>
                  <a:lnTo>
                    <a:pt x="2414074" y="1268248"/>
                  </a:lnTo>
                  <a:lnTo>
                    <a:pt x="2458665" y="1260504"/>
                  </a:lnTo>
                  <a:lnTo>
                    <a:pt x="2503295" y="1255783"/>
                  </a:lnTo>
                  <a:lnTo>
                    <a:pt x="2547938" y="1243691"/>
                  </a:lnTo>
                  <a:lnTo>
                    <a:pt x="2592586" y="1233384"/>
                  </a:lnTo>
                  <a:lnTo>
                    <a:pt x="2637234" y="1223054"/>
                  </a:lnTo>
                  <a:lnTo>
                    <a:pt x="2681882" y="1208859"/>
                  </a:lnTo>
                  <a:lnTo>
                    <a:pt x="2726531" y="1196934"/>
                  </a:lnTo>
                  <a:lnTo>
                    <a:pt x="2756297" y="1186765"/>
                  </a:lnTo>
                  <a:lnTo>
                    <a:pt x="2788708" y="1175631"/>
                  </a:lnTo>
                  <a:lnTo>
                    <a:pt x="2821964" y="1164068"/>
                  </a:lnTo>
                  <a:lnTo>
                    <a:pt x="2853282" y="1152314"/>
                  </a:lnTo>
                  <a:lnTo>
                    <a:pt x="2883737" y="1140476"/>
                  </a:lnTo>
                  <a:lnTo>
                    <a:pt x="2914800" y="1128599"/>
                  </a:lnTo>
                  <a:lnTo>
                    <a:pt x="2948452" y="1116707"/>
                  </a:lnTo>
                  <a:lnTo>
                    <a:pt x="2980605" y="1104807"/>
                  </a:lnTo>
                  <a:lnTo>
                    <a:pt x="3011431" y="1092903"/>
                  </a:lnTo>
                  <a:lnTo>
                    <a:pt x="3041669" y="1080998"/>
                  </a:lnTo>
                  <a:lnTo>
                    <a:pt x="3071644" y="1069092"/>
                  </a:lnTo>
                  <a:lnTo>
                    <a:pt x="3102496" y="1056194"/>
                  </a:lnTo>
                  <a:lnTo>
                    <a:pt x="3136051" y="1040540"/>
                  </a:lnTo>
                  <a:lnTo>
                    <a:pt x="3168162" y="1026306"/>
                  </a:lnTo>
                  <a:lnTo>
                    <a:pt x="3198971" y="1013364"/>
                  </a:lnTo>
                  <a:lnTo>
                    <a:pt x="3229199" y="1000999"/>
                  </a:lnTo>
                  <a:lnTo>
                    <a:pt x="3259171" y="986242"/>
                  </a:lnTo>
                  <a:lnTo>
                    <a:pt x="3290020" y="970754"/>
                  </a:lnTo>
                  <a:lnTo>
                    <a:pt x="3323575" y="957257"/>
                  </a:lnTo>
                  <a:lnTo>
                    <a:pt x="3355685" y="941997"/>
                  </a:lnTo>
                  <a:lnTo>
                    <a:pt x="3386495" y="925292"/>
                  </a:lnTo>
                  <a:lnTo>
                    <a:pt x="3416723" y="907947"/>
                  </a:lnTo>
                  <a:lnTo>
                    <a:pt x="3446694" y="890316"/>
                  </a:lnTo>
                  <a:lnTo>
                    <a:pt x="3476551" y="872558"/>
                  </a:lnTo>
                  <a:lnTo>
                    <a:pt x="3506357" y="854744"/>
                  </a:lnTo>
                  <a:lnTo>
                    <a:pt x="3536142" y="839550"/>
                  </a:lnTo>
                  <a:lnTo>
                    <a:pt x="3565915" y="825191"/>
                  </a:lnTo>
                  <a:lnTo>
                    <a:pt x="3595684" y="808887"/>
                  </a:lnTo>
                  <a:lnTo>
                    <a:pt x="3625452" y="791719"/>
                  </a:lnTo>
                  <a:lnTo>
                    <a:pt x="3667455" y="765319"/>
                  </a:lnTo>
                  <a:lnTo>
                    <a:pt x="3707682" y="738646"/>
                  </a:lnTo>
                  <a:lnTo>
                    <a:pt x="3751020" y="711890"/>
                  </a:lnTo>
                  <a:lnTo>
                    <a:pt x="3792634" y="687757"/>
                  </a:lnTo>
                  <a:lnTo>
                    <a:pt x="3830100" y="665393"/>
                  </a:lnTo>
                  <a:lnTo>
                    <a:pt x="3866336" y="642560"/>
                  </a:lnTo>
                  <a:lnTo>
                    <a:pt x="3909396" y="617068"/>
                  </a:lnTo>
                  <a:lnTo>
                    <a:pt x="3952701" y="593916"/>
                  </a:lnTo>
                  <a:lnTo>
                    <a:pt x="3990948" y="576114"/>
                  </a:lnTo>
                  <a:lnTo>
                    <a:pt x="4023467" y="556908"/>
                  </a:lnTo>
                  <a:lnTo>
                    <a:pt x="4061875" y="535010"/>
                  </a:lnTo>
                  <a:lnTo>
                    <a:pt x="4100928" y="514574"/>
                  </a:lnTo>
                  <a:lnTo>
                    <a:pt x="4126169" y="504168"/>
                  </a:lnTo>
                  <a:lnTo>
                    <a:pt x="4130911" y="504952"/>
                  </a:lnTo>
                  <a:lnTo>
                    <a:pt x="4133082" y="508452"/>
                  </a:lnTo>
                  <a:lnTo>
                    <a:pt x="4133536" y="513762"/>
                  </a:lnTo>
                  <a:lnTo>
                    <a:pt x="4126104" y="527600"/>
                  </a:lnTo>
                  <a:lnTo>
                    <a:pt x="4094835" y="568461"/>
                  </a:lnTo>
                  <a:lnTo>
                    <a:pt x="4053566" y="606046"/>
                  </a:lnTo>
                  <a:lnTo>
                    <a:pt x="4018258" y="646860"/>
                  </a:lnTo>
                  <a:lnTo>
                    <a:pt x="3979975" y="687260"/>
                  </a:lnTo>
                  <a:lnTo>
                    <a:pt x="3939229" y="728424"/>
                  </a:lnTo>
                  <a:lnTo>
                    <a:pt x="3901525" y="772347"/>
                  </a:lnTo>
                  <a:lnTo>
                    <a:pt x="3869420" y="807425"/>
                  </a:lnTo>
                  <a:lnTo>
                    <a:pt x="3840614" y="842954"/>
                  </a:lnTo>
                  <a:lnTo>
                    <a:pt x="3813227" y="879608"/>
                  </a:lnTo>
                  <a:lnTo>
                    <a:pt x="3786261" y="920455"/>
                  </a:lnTo>
                  <a:lnTo>
                    <a:pt x="3759421" y="958134"/>
                  </a:lnTo>
                  <a:lnTo>
                    <a:pt x="3732616" y="995426"/>
                  </a:lnTo>
                  <a:lnTo>
                    <a:pt x="3705821" y="1037454"/>
                  </a:lnTo>
                  <a:lnTo>
                    <a:pt x="3679031" y="1080333"/>
                  </a:lnTo>
                  <a:lnTo>
                    <a:pt x="3652241" y="1119607"/>
                  </a:lnTo>
                  <a:lnTo>
                    <a:pt x="3626445" y="1161230"/>
                  </a:lnTo>
                  <a:lnTo>
                    <a:pt x="3604801" y="1199139"/>
                  </a:lnTo>
                  <a:lnTo>
                    <a:pt x="3579978" y="1235507"/>
                  </a:lnTo>
                  <a:lnTo>
                    <a:pt x="3554764" y="1270425"/>
                  </a:lnTo>
                  <a:lnTo>
                    <a:pt x="3527961" y="1309394"/>
                  </a:lnTo>
                  <a:lnTo>
                    <a:pt x="3491572" y="1353987"/>
                  </a:lnTo>
                  <a:lnTo>
                    <a:pt x="3478637" y="1365376"/>
                  </a:lnTo>
                  <a:lnTo>
                    <a:pt x="3462967" y="1373745"/>
                  </a:lnTo>
                  <a:lnTo>
                    <a:pt x="3455613" y="1373398"/>
                  </a:lnTo>
                  <a:lnTo>
                    <a:pt x="3448726" y="1370189"/>
                  </a:lnTo>
                  <a:lnTo>
                    <a:pt x="3442150" y="1365073"/>
                  </a:lnTo>
                  <a:lnTo>
                    <a:pt x="3434845" y="1343514"/>
                  </a:lnTo>
                  <a:lnTo>
                    <a:pt x="3433377" y="1300554"/>
                  </a:lnTo>
                  <a:lnTo>
                    <a:pt x="3439227" y="1256405"/>
                  </a:lnTo>
                  <a:lnTo>
                    <a:pt x="3447243" y="1211904"/>
                  </a:lnTo>
                  <a:lnTo>
                    <a:pt x="3453975" y="1180191"/>
                  </a:lnTo>
                  <a:lnTo>
                    <a:pt x="3463582" y="1142943"/>
                  </a:lnTo>
                  <a:lnTo>
                    <a:pt x="3474466" y="1103238"/>
                  </a:lnTo>
                  <a:lnTo>
                    <a:pt x="3485918" y="1061448"/>
                  </a:lnTo>
                  <a:lnTo>
                    <a:pt x="3491750" y="1039192"/>
                  </a:lnTo>
                  <a:lnTo>
                    <a:pt x="3497622" y="1016415"/>
                  </a:lnTo>
                  <a:lnTo>
                    <a:pt x="3512084" y="972590"/>
                  </a:lnTo>
                  <a:lnTo>
                    <a:pt x="3528434" y="928969"/>
                  </a:lnTo>
                  <a:lnTo>
                    <a:pt x="3536961" y="906223"/>
                  </a:lnTo>
                  <a:lnTo>
                    <a:pt x="3545622" y="883121"/>
                  </a:lnTo>
                  <a:lnTo>
                    <a:pt x="3555365" y="859784"/>
                  </a:lnTo>
                  <a:lnTo>
                    <a:pt x="3565830" y="836288"/>
                  </a:lnTo>
                  <a:lnTo>
                    <a:pt x="3576774" y="812686"/>
                  </a:lnTo>
                  <a:lnTo>
                    <a:pt x="3587047" y="789015"/>
                  </a:lnTo>
                  <a:lnTo>
                    <a:pt x="3596873" y="765296"/>
                  </a:lnTo>
                  <a:lnTo>
                    <a:pt x="3606399" y="741545"/>
                  </a:lnTo>
                  <a:lnTo>
                    <a:pt x="3616720" y="716783"/>
                  </a:lnTo>
                  <a:lnTo>
                    <a:pt x="3627569" y="691344"/>
                  </a:lnTo>
                  <a:lnTo>
                    <a:pt x="3638769" y="665455"/>
                  </a:lnTo>
                  <a:lnTo>
                    <a:pt x="3650206" y="641251"/>
                  </a:lnTo>
                  <a:lnTo>
                    <a:pt x="3661798" y="618170"/>
                  </a:lnTo>
                  <a:lnTo>
                    <a:pt x="3673496" y="595836"/>
                  </a:lnTo>
                  <a:lnTo>
                    <a:pt x="3685263" y="573011"/>
                  </a:lnTo>
                  <a:lnTo>
                    <a:pt x="3697076" y="549856"/>
                  </a:lnTo>
                  <a:lnTo>
                    <a:pt x="3708921" y="526482"/>
                  </a:lnTo>
                  <a:lnTo>
                    <a:pt x="3720785" y="502961"/>
                  </a:lnTo>
                  <a:lnTo>
                    <a:pt x="3732664" y="479344"/>
                  </a:lnTo>
                  <a:lnTo>
                    <a:pt x="3744552" y="455661"/>
                  </a:lnTo>
                  <a:lnTo>
                    <a:pt x="3756446" y="432927"/>
                  </a:lnTo>
                  <a:lnTo>
                    <a:pt x="3780245" y="389145"/>
                  </a:lnTo>
                  <a:lnTo>
                    <a:pt x="3804052" y="349183"/>
                  </a:lnTo>
                  <a:lnTo>
                    <a:pt x="3827860" y="310585"/>
                  </a:lnTo>
                  <a:lnTo>
                    <a:pt x="3851673" y="270280"/>
                  </a:lnTo>
                  <a:lnTo>
                    <a:pt x="3878130" y="231862"/>
                  </a:lnTo>
                  <a:lnTo>
                    <a:pt x="3905435" y="195935"/>
                  </a:lnTo>
                  <a:lnTo>
                    <a:pt x="3930798" y="163431"/>
                  </a:lnTo>
                  <a:lnTo>
                    <a:pt x="3955299" y="132449"/>
                  </a:lnTo>
                  <a:lnTo>
                    <a:pt x="3988760" y="89760"/>
                  </a:lnTo>
                  <a:lnTo>
                    <a:pt x="4017527" y="54623"/>
                  </a:lnTo>
                  <a:lnTo>
                    <a:pt x="4055770" y="14051"/>
                  </a:lnTo>
                  <a:lnTo>
                    <a:pt x="4068390" y="1235"/>
                  </a:lnTo>
                  <a:lnTo>
                    <a:pt x="4068580" y="0"/>
                  </a:lnTo>
                  <a:lnTo>
                    <a:pt x="4027333" y="28897"/>
                  </a:lnTo>
                  <a:lnTo>
                    <a:pt x="3990205" y="69570"/>
                  </a:lnTo>
                  <a:lnTo>
                    <a:pt x="3955581" y="111934"/>
                  </a:lnTo>
                  <a:lnTo>
                    <a:pt x="3928983" y="146741"/>
                  </a:lnTo>
                  <a:lnTo>
                    <a:pt x="3901257" y="183183"/>
                  </a:lnTo>
                  <a:lnTo>
                    <a:pt x="3869340" y="224958"/>
                  </a:lnTo>
                  <a:lnTo>
                    <a:pt x="3840590" y="268755"/>
                  </a:lnTo>
                  <a:lnTo>
                    <a:pt x="3822273" y="298322"/>
                  </a:lnTo>
                  <a:lnTo>
                    <a:pt x="3804210" y="330644"/>
                  </a:lnTo>
                  <a:lnTo>
                    <a:pt x="3786260" y="363862"/>
                  </a:lnTo>
                  <a:lnTo>
                    <a:pt x="3768360" y="395162"/>
                  </a:lnTo>
                  <a:lnTo>
                    <a:pt x="3750484" y="428255"/>
                  </a:lnTo>
                  <a:lnTo>
                    <a:pt x="3731623" y="462807"/>
                  </a:lnTo>
                  <a:lnTo>
                    <a:pt x="3710012" y="498007"/>
                  </a:lnTo>
                  <a:lnTo>
                    <a:pt x="3689824" y="533495"/>
                  </a:lnTo>
                  <a:lnTo>
                    <a:pt x="3670929" y="569112"/>
                  </a:lnTo>
                  <a:lnTo>
                    <a:pt x="3652610" y="604784"/>
                  </a:lnTo>
                  <a:lnTo>
                    <a:pt x="3634546" y="637837"/>
                  </a:lnTo>
                  <a:lnTo>
                    <a:pt x="3607642" y="681691"/>
                  </a:lnTo>
                  <a:lnTo>
                    <a:pt x="3580819" y="719820"/>
                  </a:lnTo>
                  <a:lnTo>
                    <a:pt x="3556665" y="756251"/>
                  </a:lnTo>
                  <a:lnTo>
                    <a:pt x="3530727" y="794638"/>
                  </a:lnTo>
                  <a:lnTo>
                    <a:pt x="3506959" y="836576"/>
                  </a:lnTo>
                  <a:lnTo>
                    <a:pt x="3492888" y="852583"/>
                  </a:lnTo>
                  <a:lnTo>
                    <a:pt x="3486475" y="855300"/>
                  </a:lnTo>
                  <a:lnTo>
                    <a:pt x="3471412" y="855673"/>
                  </a:lnTo>
                  <a:lnTo>
                    <a:pt x="3465212" y="852399"/>
                  </a:lnTo>
                  <a:lnTo>
                    <a:pt x="3455678" y="840823"/>
                  </a:lnTo>
                  <a:lnTo>
                    <a:pt x="3449472" y="812831"/>
                  </a:lnTo>
                  <a:lnTo>
                    <a:pt x="3455496" y="769985"/>
                  </a:lnTo>
                  <a:lnTo>
                    <a:pt x="3464258" y="733088"/>
                  </a:lnTo>
                  <a:lnTo>
                    <a:pt x="3472120" y="700814"/>
                  </a:lnTo>
                  <a:lnTo>
                    <a:pt x="3484771" y="657687"/>
                  </a:lnTo>
                  <a:lnTo>
                    <a:pt x="3495459" y="627285"/>
                  </a:lnTo>
                  <a:lnTo>
                    <a:pt x="3506824" y="593929"/>
                  </a:lnTo>
                  <a:lnTo>
                    <a:pt x="3521136" y="559260"/>
                  </a:lnTo>
                  <a:lnTo>
                    <a:pt x="3536425" y="524008"/>
                  </a:lnTo>
                  <a:lnTo>
                    <a:pt x="3549835" y="488496"/>
                  </a:lnTo>
                  <a:lnTo>
                    <a:pt x="3567702" y="452870"/>
                  </a:lnTo>
                  <a:lnTo>
                    <a:pt x="3588871" y="417192"/>
                  </a:lnTo>
                  <a:lnTo>
                    <a:pt x="3611509" y="381491"/>
                  </a:lnTo>
                  <a:lnTo>
                    <a:pt x="3634800" y="345780"/>
                  </a:lnTo>
                  <a:lnTo>
                    <a:pt x="3658381" y="311058"/>
                  </a:lnTo>
                  <a:lnTo>
                    <a:pt x="3682090" y="279089"/>
                  </a:lnTo>
                  <a:lnTo>
                    <a:pt x="3705857" y="248344"/>
                  </a:lnTo>
                  <a:lnTo>
                    <a:pt x="3729649" y="218143"/>
                  </a:lnTo>
                  <a:lnTo>
                    <a:pt x="3764365" y="174243"/>
                  </a:lnTo>
                  <a:lnTo>
                    <a:pt x="3793942" y="136651"/>
                  </a:lnTo>
                  <a:lnTo>
                    <a:pt x="3834871" y="92249"/>
                  </a:lnTo>
                  <a:lnTo>
                    <a:pt x="3849339" y="67928"/>
                  </a:lnTo>
                  <a:lnTo>
                    <a:pt x="3855169" y="51351"/>
                  </a:lnTo>
                  <a:lnTo>
                    <a:pt x="3854004" y="50278"/>
                  </a:lnTo>
                  <a:lnTo>
                    <a:pt x="3847417" y="54377"/>
                  </a:lnTo>
                  <a:lnTo>
                    <a:pt x="3803150" y="96827"/>
                  </a:lnTo>
                  <a:lnTo>
                    <a:pt x="3767158" y="132679"/>
                  </a:lnTo>
                  <a:lnTo>
                    <a:pt x="3722860" y="176950"/>
                  </a:lnTo>
                  <a:lnTo>
                    <a:pt x="3687718" y="214732"/>
                  </a:lnTo>
                  <a:lnTo>
                    <a:pt x="3646879" y="257347"/>
                  </a:lnTo>
                  <a:lnTo>
                    <a:pt x="3614139" y="287629"/>
                  </a:lnTo>
                  <a:lnTo>
                    <a:pt x="3579745" y="320932"/>
                  </a:lnTo>
                  <a:lnTo>
                    <a:pt x="3541969" y="358222"/>
                  </a:lnTo>
                  <a:lnTo>
                    <a:pt x="3502029" y="398938"/>
                  </a:lnTo>
                  <a:lnTo>
                    <a:pt x="3461126" y="443493"/>
                  </a:lnTo>
                  <a:lnTo>
                    <a:pt x="3440496" y="466487"/>
                  </a:lnTo>
                  <a:lnTo>
                    <a:pt x="3419797" y="489754"/>
                  </a:lnTo>
                  <a:lnTo>
                    <a:pt x="3399052" y="513202"/>
                  </a:lnTo>
                  <a:lnTo>
                    <a:pt x="3378277" y="536773"/>
                  </a:lnTo>
                  <a:lnTo>
                    <a:pt x="3357482" y="560424"/>
                  </a:lnTo>
                  <a:lnTo>
                    <a:pt x="3336672" y="584128"/>
                  </a:lnTo>
                  <a:lnTo>
                    <a:pt x="3315854" y="608861"/>
                  </a:lnTo>
                  <a:lnTo>
                    <a:pt x="3295031" y="634280"/>
                  </a:lnTo>
                  <a:lnTo>
                    <a:pt x="3274202" y="660155"/>
                  </a:lnTo>
                  <a:lnTo>
                    <a:pt x="3254364" y="686334"/>
                  </a:lnTo>
                  <a:lnTo>
                    <a:pt x="3235186" y="712716"/>
                  </a:lnTo>
                  <a:lnTo>
                    <a:pt x="3216446" y="739235"/>
                  </a:lnTo>
                  <a:lnTo>
                    <a:pt x="3197009" y="764852"/>
                  </a:lnTo>
                  <a:lnTo>
                    <a:pt x="3177105" y="789866"/>
                  </a:lnTo>
                  <a:lnTo>
                    <a:pt x="3156890" y="814480"/>
                  </a:lnTo>
                  <a:lnTo>
                    <a:pt x="3138452" y="838828"/>
                  </a:lnTo>
                  <a:lnTo>
                    <a:pt x="3121200" y="862995"/>
                  </a:lnTo>
                  <a:lnTo>
                    <a:pt x="3104738" y="887046"/>
                  </a:lnTo>
                  <a:lnTo>
                    <a:pt x="3088801" y="911017"/>
                  </a:lnTo>
                  <a:lnTo>
                    <a:pt x="3073216" y="934935"/>
                  </a:lnTo>
                  <a:lnTo>
                    <a:pt x="3057866" y="958819"/>
                  </a:lnTo>
                  <a:lnTo>
                    <a:pt x="3042671" y="981686"/>
                  </a:lnTo>
                  <a:lnTo>
                    <a:pt x="3012559" y="1025614"/>
                  </a:lnTo>
                  <a:lnTo>
                    <a:pt x="2985285" y="1065643"/>
                  </a:lnTo>
                  <a:lnTo>
                    <a:pt x="2960926" y="1103278"/>
                  </a:lnTo>
                  <a:lnTo>
                    <a:pt x="2940178" y="1139849"/>
                  </a:lnTo>
                  <a:lnTo>
                    <a:pt x="2918389" y="1173300"/>
                  </a:lnTo>
                  <a:lnTo>
                    <a:pt x="2896468" y="1204703"/>
                  </a:lnTo>
                  <a:lnTo>
                    <a:pt x="2876804" y="1235197"/>
                  </a:lnTo>
                  <a:lnTo>
                    <a:pt x="2858142" y="1265286"/>
                  </a:lnTo>
                  <a:lnTo>
                    <a:pt x="2830710" y="13101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07864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1 --- Colonial Rule in Southeast Asia</a:t>
            </a:r>
            <a:endParaRPr lang="en-US" dirty="0"/>
          </a:p>
        </p:txBody>
      </p:sp>
      <p:sp>
        <p:nvSpPr>
          <p:cNvPr id="3" name="Content Placeholder 2"/>
          <p:cNvSpPr>
            <a:spLocks noGrp="1"/>
          </p:cNvSpPr>
          <p:nvPr>
            <p:ph idx="1"/>
          </p:nvPr>
        </p:nvSpPr>
        <p:spPr/>
        <p:txBody>
          <a:bodyPr/>
          <a:lstStyle/>
          <a:p>
            <a:r>
              <a:rPr lang="en-US" dirty="0" smtClean="0"/>
              <a:t>What are the causes and effects of imperialism?</a:t>
            </a:r>
          </a:p>
          <a:p>
            <a:r>
              <a:rPr lang="en-US" dirty="0" smtClean="0"/>
              <a:t>How do some groups resist control by others?  </a:t>
            </a:r>
          </a:p>
          <a:p>
            <a:endParaRPr lang="en-US" dirty="0"/>
          </a:p>
        </p:txBody>
      </p:sp>
    </p:spTree>
    <p:extLst>
      <p:ext uri="{BB962C8B-B14F-4D97-AF65-F5344CB8AC3E}">
        <p14:creationId xmlns:p14="http://schemas.microsoft.com/office/powerpoint/2010/main" val="186223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Economies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The colonial powers did not want their colonies to develop their own industry. </a:t>
            </a:r>
          </a:p>
          <a:p>
            <a:r>
              <a:rPr lang="en-US" dirty="0" smtClean="0">
                <a:solidFill>
                  <a:srgbClr val="FF0000"/>
                </a:solidFill>
              </a:rPr>
              <a:t>Therefore, they </a:t>
            </a:r>
            <a:r>
              <a:rPr lang="en-US" b="1" dirty="0" smtClean="0">
                <a:solidFill>
                  <a:srgbClr val="FF0000"/>
                </a:solidFill>
              </a:rPr>
              <a:t>exported</a:t>
            </a:r>
            <a:r>
              <a:rPr lang="en-US" dirty="0" smtClean="0">
                <a:solidFill>
                  <a:srgbClr val="FF0000"/>
                </a:solidFill>
              </a:rPr>
              <a:t> their raw materials to factories in their own countries. </a:t>
            </a:r>
          </a:p>
          <a:p>
            <a:r>
              <a:rPr lang="en-US" dirty="0" smtClean="0">
                <a:solidFill>
                  <a:srgbClr val="FF0000"/>
                </a:solidFill>
              </a:rPr>
              <a:t>This created a plantation system with low (or no) wages and bad conditions for the local people.  Also the peasants had to pay high taxes. </a:t>
            </a:r>
          </a:p>
          <a:p>
            <a:r>
              <a:rPr lang="en-US" dirty="0" smtClean="0">
                <a:solidFill>
                  <a:srgbClr val="FF0000"/>
                </a:solidFill>
              </a:rPr>
              <a:t>PROFIT!!!! </a:t>
            </a:r>
          </a:p>
        </p:txBody>
      </p:sp>
    </p:spTree>
    <p:extLst>
      <p:ext uri="{BB962C8B-B14F-4D97-AF65-F5344CB8AC3E}">
        <p14:creationId xmlns:p14="http://schemas.microsoft.com/office/powerpoint/2010/main" val="4203879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3246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764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a:t>
            </a:r>
            <a:r>
              <a:rPr lang="en-US" b="1" dirty="0" smtClean="0"/>
              <a:t>indigenous </a:t>
            </a:r>
            <a:r>
              <a:rPr lang="en-US" dirty="0" smtClean="0"/>
              <a:t>respond to colonial rule? </a:t>
            </a:r>
            <a:endParaRPr lang="en-US" dirty="0"/>
          </a:p>
        </p:txBody>
      </p:sp>
      <p:sp>
        <p:nvSpPr>
          <p:cNvPr id="3" name="Content Placeholder 2"/>
          <p:cNvSpPr>
            <a:spLocks noGrp="1"/>
          </p:cNvSpPr>
          <p:nvPr>
            <p:ph idx="1"/>
          </p:nvPr>
        </p:nvSpPr>
        <p:spPr/>
        <p:txBody>
          <a:bodyPr/>
          <a:lstStyle/>
          <a:p>
            <a:r>
              <a:rPr lang="en-US" dirty="0" smtClean="0"/>
              <a:t>Obviously, many local people resented colonial rule.  </a:t>
            </a:r>
          </a:p>
          <a:p>
            <a:r>
              <a:rPr lang="en-US" dirty="0" smtClean="0">
                <a:solidFill>
                  <a:srgbClr val="FF0000"/>
                </a:solidFill>
              </a:rPr>
              <a:t>At first, the ruling class and peasants often revolted but failed because of the strength of Western countries.</a:t>
            </a:r>
          </a:p>
          <a:p>
            <a:r>
              <a:rPr lang="en-US" dirty="0" smtClean="0">
                <a:solidFill>
                  <a:srgbClr val="FF0000"/>
                </a:solidFill>
              </a:rPr>
              <a:t>However, in the early 1900’s resistance based on </a:t>
            </a:r>
            <a:r>
              <a:rPr lang="en-US" b="1" dirty="0" smtClean="0">
                <a:solidFill>
                  <a:srgbClr val="FF0000"/>
                </a:solidFill>
              </a:rPr>
              <a:t>nationalism</a:t>
            </a:r>
            <a:r>
              <a:rPr lang="en-US" dirty="0" smtClean="0">
                <a:solidFill>
                  <a:srgbClr val="FF0000"/>
                </a:solidFill>
              </a:rPr>
              <a:t> emerged led by </a:t>
            </a:r>
            <a:r>
              <a:rPr lang="en-US" b="1" dirty="0" smtClean="0">
                <a:solidFill>
                  <a:srgbClr val="FF0000"/>
                </a:solidFill>
              </a:rPr>
              <a:t>Westernized Intellectuals</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38697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Emilio Aguinaldo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Aguinaldo was the leader for independence in the Philippines.  </a:t>
            </a:r>
          </a:p>
          <a:p>
            <a:r>
              <a:rPr lang="en-US" dirty="0" smtClean="0">
                <a:solidFill>
                  <a:srgbClr val="FF0000"/>
                </a:solidFill>
              </a:rPr>
              <a:t>He first fought against the Spanish and then the Americans in the </a:t>
            </a:r>
            <a:r>
              <a:rPr lang="en-US" b="1" dirty="0" smtClean="0">
                <a:solidFill>
                  <a:srgbClr val="FF0000"/>
                </a:solidFill>
              </a:rPr>
              <a:t>Philippine-American</a:t>
            </a:r>
            <a:r>
              <a:rPr lang="en-US" dirty="0" smtClean="0">
                <a:solidFill>
                  <a:srgbClr val="FF0000"/>
                </a:solidFill>
              </a:rPr>
              <a:t> war.  </a:t>
            </a:r>
          </a:p>
          <a:p>
            <a:r>
              <a:rPr lang="en-US" dirty="0" smtClean="0">
                <a:solidFill>
                  <a:srgbClr val="FF0000"/>
                </a:solidFill>
              </a:rPr>
              <a:t>However, he was defeated by </a:t>
            </a:r>
            <a:r>
              <a:rPr lang="en-US" b="1" dirty="0" smtClean="0">
                <a:solidFill>
                  <a:srgbClr val="FF0000"/>
                </a:solidFill>
              </a:rPr>
              <a:t>President McKinley</a:t>
            </a:r>
            <a:r>
              <a:rPr lang="en-US" dirty="0" smtClean="0">
                <a:solidFill>
                  <a:srgbClr val="FF0000"/>
                </a:solidFill>
              </a:rPr>
              <a:t> and the Philippines were taken by America.  </a:t>
            </a:r>
            <a:endParaRPr lang="en-US" dirty="0">
              <a:solidFill>
                <a:srgbClr val="FF0000"/>
              </a:solidFill>
            </a:endParaRPr>
          </a:p>
        </p:txBody>
      </p:sp>
    </p:spTree>
    <p:extLst>
      <p:ext uri="{BB962C8B-B14F-4D97-AF65-F5344CB8AC3E}">
        <p14:creationId xmlns:p14="http://schemas.microsoft.com/office/powerpoint/2010/main" val="3503602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76250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627" y="3571875"/>
            <a:ext cx="26289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802" y="557645"/>
            <a:ext cx="21145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154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2 --- The Scramble for Africa	</a:t>
            </a:r>
            <a:endParaRPr lang="en-US" dirty="0"/>
          </a:p>
        </p:txBody>
      </p:sp>
      <p:sp>
        <p:nvSpPr>
          <p:cNvPr id="3" name="Content Placeholder 2"/>
          <p:cNvSpPr>
            <a:spLocks noGrp="1"/>
          </p:cNvSpPr>
          <p:nvPr>
            <p:ph idx="1"/>
          </p:nvPr>
        </p:nvSpPr>
        <p:spPr/>
        <p:txBody>
          <a:bodyPr/>
          <a:lstStyle/>
          <a:p>
            <a:r>
              <a:rPr lang="en-US" dirty="0" smtClean="0"/>
              <a:t>Why were Europeans countries interested in Africa? </a:t>
            </a:r>
          </a:p>
          <a:p>
            <a:pPr marL="0" indent="0">
              <a:buNone/>
            </a:pPr>
            <a:endParaRPr lang="en-US" dirty="0"/>
          </a:p>
        </p:txBody>
      </p:sp>
    </p:spTree>
    <p:extLst>
      <p:ext uri="{BB962C8B-B14F-4D97-AF65-F5344CB8AC3E}">
        <p14:creationId xmlns:p14="http://schemas.microsoft.com/office/powerpoint/2010/main" val="3477919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Beginnings</a:t>
            </a:r>
            <a:endParaRPr lang="en-US" dirty="0"/>
          </a:p>
        </p:txBody>
      </p:sp>
      <p:sp>
        <p:nvSpPr>
          <p:cNvPr id="3" name="Content Placeholder 2"/>
          <p:cNvSpPr>
            <a:spLocks noGrp="1"/>
          </p:cNvSpPr>
          <p:nvPr>
            <p:ph idx="1"/>
          </p:nvPr>
        </p:nvSpPr>
        <p:spPr/>
        <p:txBody>
          <a:bodyPr/>
          <a:lstStyle/>
          <a:p>
            <a:r>
              <a:rPr lang="en-US" dirty="0" smtClean="0"/>
              <a:t>For hundreds of years, Africa had been the hub of the slave trade. </a:t>
            </a:r>
          </a:p>
          <a:p>
            <a:r>
              <a:rPr lang="en-US" dirty="0" smtClean="0"/>
              <a:t>However, with the end of slavery in most countries, European countries began to want other resources from Africa. </a:t>
            </a:r>
          </a:p>
          <a:p>
            <a:r>
              <a:rPr lang="en-US" dirty="0" smtClean="0"/>
              <a:t>In 1874, European nations began (1) </a:t>
            </a:r>
            <a:r>
              <a:rPr lang="en-US" dirty="0" smtClean="0">
                <a:solidFill>
                  <a:srgbClr val="FF0000"/>
                </a:solidFill>
              </a:rPr>
              <a:t>annexing (adding) </a:t>
            </a:r>
            <a:r>
              <a:rPr lang="en-US" dirty="0" smtClean="0"/>
              <a:t>African nations into their empires.  </a:t>
            </a:r>
            <a:endParaRPr lang="en-US" dirty="0"/>
          </a:p>
        </p:txBody>
      </p:sp>
    </p:spTree>
    <p:extLst>
      <p:ext uri="{BB962C8B-B14F-4D97-AF65-F5344CB8AC3E}">
        <p14:creationId xmlns:p14="http://schemas.microsoft.com/office/powerpoint/2010/main" val="554121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b="1" dirty="0" smtClean="0">
                <a:solidFill>
                  <a:schemeClr val="accent2"/>
                </a:solidFill>
              </a:rPr>
              <a:t>16. African </a:t>
            </a:r>
            <a:r>
              <a:rPr lang="en-US" b="1" dirty="0">
                <a:solidFill>
                  <a:schemeClr val="accent2"/>
                </a:solidFill>
              </a:rPr>
              <a:t>nations had no input into who ruled over their country </a:t>
            </a:r>
            <a:endParaRPr lang="en-US" b="1" dirty="0" smtClean="0">
              <a:solidFill>
                <a:schemeClr val="accent2"/>
              </a:solidFill>
            </a:endParaRPr>
          </a:p>
          <a:p>
            <a:pPr lvl="1"/>
            <a:r>
              <a:rPr lang="en-US" sz="2400" b="1" dirty="0" smtClean="0">
                <a:solidFill>
                  <a:schemeClr val="accent2"/>
                </a:solidFill>
              </a:rPr>
              <a:t>17. Territorial claims of colonial rulers</a:t>
            </a:r>
          </a:p>
          <a:p>
            <a:pPr lvl="1"/>
            <a:r>
              <a:rPr lang="en-US" sz="2400" b="1" dirty="0" smtClean="0">
                <a:solidFill>
                  <a:schemeClr val="accent2"/>
                </a:solidFill>
              </a:rPr>
              <a:t>18. European countries &amp; Africa</a:t>
            </a:r>
            <a:endParaRPr lang="en-US" sz="2400" dirty="0">
              <a:solidFill>
                <a:schemeClr val="accent2"/>
              </a:solidFill>
            </a:endParaRPr>
          </a:p>
        </p:txBody>
      </p:sp>
    </p:spTree>
    <p:extLst>
      <p:ext uri="{BB962C8B-B14F-4D97-AF65-F5344CB8AC3E}">
        <p14:creationId xmlns:p14="http://schemas.microsoft.com/office/powerpoint/2010/main" val="889225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frica imperialism political cartoon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57705"/>
            <a:ext cx="5611471" cy="6126163"/>
          </a:xfrm>
          <a:prstGeom prst="rect">
            <a:avLst/>
          </a:prstGeom>
          <a:noFill/>
          <a:ln>
            <a:noFill/>
          </a:ln>
        </p:spPr>
      </p:pic>
    </p:spTree>
    <p:extLst>
      <p:ext uri="{BB962C8B-B14F-4D97-AF65-F5344CB8AC3E}">
        <p14:creationId xmlns:p14="http://schemas.microsoft.com/office/powerpoint/2010/main" val="809654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53988"/>
            <a:ext cx="5748337"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945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09600" y="838200"/>
            <a:ext cx="7772400" cy="1752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z="8800" b="1">
                <a:latin typeface="Hultog" charset="0"/>
                <a:ea typeface="ＭＳ Ｐゴシック" charset="-128"/>
              </a:rPr>
              <a:t>Imperialism</a:t>
            </a:r>
          </a:p>
        </p:txBody>
      </p:sp>
      <p:sp>
        <p:nvSpPr>
          <p:cNvPr id="25603" name="Rectangle 3"/>
          <p:cNvSpPr>
            <a:spLocks noGrp="1" noChangeArrowheads="1"/>
          </p:cNvSpPr>
          <p:nvPr>
            <p:ph type="subTitle" idx="1"/>
          </p:nvPr>
        </p:nvSpPr>
        <p:spPr>
          <a:xfrm>
            <a:off x="533400" y="2286000"/>
            <a:ext cx="8153400" cy="2133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ormAutofit fontScale="77500" lnSpcReduction="20000"/>
          </a:bodyPr>
          <a:lstStyle/>
          <a:p>
            <a:pPr eaLnBrk="1" hangingPunct="1">
              <a:buFont typeface="Wingdings" charset="2"/>
              <a:buNone/>
            </a:pPr>
            <a:r>
              <a:rPr lang="en-US" altLang="en-US" sz="5400" dirty="0">
                <a:solidFill>
                  <a:schemeClr val="accent5"/>
                </a:solidFill>
                <a:latin typeface="Hultog" charset="0"/>
                <a:ea typeface="ＭＳ Ｐゴシック" charset="-128"/>
              </a:rPr>
              <a:t>When one country or people takes over the political, economic, and social life of another.</a:t>
            </a:r>
          </a:p>
        </p:txBody>
      </p:sp>
    </p:spTree>
    <p:extLst>
      <p:ext uri="{BB962C8B-B14F-4D97-AF65-F5344CB8AC3E}">
        <p14:creationId xmlns:p14="http://schemas.microsoft.com/office/powerpoint/2010/main" val="1806372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 and the Suez Canal </a:t>
            </a:r>
            <a:endParaRPr lang="en-US" dirty="0"/>
          </a:p>
        </p:txBody>
      </p:sp>
      <p:sp>
        <p:nvSpPr>
          <p:cNvPr id="3" name="Content Placeholder 2"/>
          <p:cNvSpPr>
            <a:spLocks noGrp="1"/>
          </p:cNvSpPr>
          <p:nvPr>
            <p:ph idx="1"/>
          </p:nvPr>
        </p:nvSpPr>
        <p:spPr/>
        <p:txBody>
          <a:bodyPr>
            <a:normAutofit lnSpcReduction="10000"/>
          </a:bodyPr>
          <a:lstStyle/>
          <a:p>
            <a:r>
              <a:rPr lang="en-US" dirty="0" smtClean="0"/>
              <a:t>In 1854, a French entrepreneur began building the </a:t>
            </a:r>
            <a:r>
              <a:rPr lang="en-US" b="1" dirty="0" smtClean="0"/>
              <a:t>Suez Canal</a:t>
            </a:r>
            <a:r>
              <a:rPr lang="en-US" dirty="0" smtClean="0"/>
              <a:t>.</a:t>
            </a:r>
          </a:p>
          <a:p>
            <a:r>
              <a:rPr lang="en-US" dirty="0" smtClean="0">
                <a:solidFill>
                  <a:srgbClr val="FF0000"/>
                </a:solidFill>
              </a:rPr>
              <a:t>European </a:t>
            </a:r>
            <a:r>
              <a:rPr lang="en-US" dirty="0" smtClean="0">
                <a:solidFill>
                  <a:srgbClr val="FF0000"/>
                </a:solidFill>
              </a:rPr>
              <a:t>countries wanted to connect the Mediterranean Sea with the Red Sea in order to keep from having to go around Africa to get to Asia.  </a:t>
            </a:r>
          </a:p>
          <a:p>
            <a:r>
              <a:rPr lang="en-US" dirty="0" smtClean="0">
                <a:solidFill>
                  <a:srgbClr val="FF0000"/>
                </a:solidFill>
              </a:rPr>
              <a:t>This </a:t>
            </a:r>
            <a:r>
              <a:rPr lang="en-US" dirty="0" smtClean="0">
                <a:solidFill>
                  <a:srgbClr val="FF0000"/>
                </a:solidFill>
              </a:rPr>
              <a:t>was especially important for the British, so that they could get to India easier.  </a:t>
            </a:r>
            <a:endParaRPr lang="en-US" dirty="0" smtClean="0">
              <a:solidFill>
                <a:srgbClr val="FF0000"/>
              </a:solidFill>
            </a:endParaRPr>
          </a:p>
          <a:p>
            <a:r>
              <a:rPr lang="en-US" dirty="0" smtClean="0">
                <a:solidFill>
                  <a:schemeClr val="accent1">
                    <a:lumMod val="50000"/>
                  </a:schemeClr>
                </a:solidFill>
              </a:rPr>
              <a:t>19. Britain to India</a:t>
            </a:r>
            <a:endParaRPr lang="en-US" dirty="0">
              <a:solidFill>
                <a:schemeClr val="accent1">
                  <a:lumMod val="50000"/>
                </a:schemeClr>
              </a:solidFill>
            </a:endParaRPr>
          </a:p>
        </p:txBody>
      </p:sp>
    </p:spTree>
    <p:extLst>
      <p:ext uri="{BB962C8B-B14F-4D97-AF65-F5344CB8AC3E}">
        <p14:creationId xmlns:p14="http://schemas.microsoft.com/office/powerpoint/2010/main" val="3137244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152400"/>
            <a:ext cx="92964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404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Ethiopia’s Resistance </a:t>
            </a:r>
            <a:endParaRPr lang="en-US" dirty="0"/>
          </a:p>
        </p:txBody>
      </p:sp>
      <p:sp>
        <p:nvSpPr>
          <p:cNvPr id="3" name="Content Placeholder 2"/>
          <p:cNvSpPr>
            <a:spLocks noGrp="1"/>
          </p:cNvSpPr>
          <p:nvPr>
            <p:ph idx="1"/>
          </p:nvPr>
        </p:nvSpPr>
        <p:spPr/>
        <p:txBody>
          <a:bodyPr/>
          <a:lstStyle/>
          <a:p>
            <a:r>
              <a:rPr lang="en-US" dirty="0" smtClean="0"/>
              <a:t>Also in Northern Africa, the </a:t>
            </a:r>
            <a:r>
              <a:rPr lang="en-US" b="1" dirty="0" smtClean="0">
                <a:solidFill>
                  <a:schemeClr val="accent1">
                    <a:lumMod val="50000"/>
                  </a:schemeClr>
                </a:solidFill>
              </a:rPr>
              <a:t>Italians</a:t>
            </a:r>
            <a:r>
              <a:rPr lang="en-US" dirty="0" smtClean="0"/>
              <a:t> were trying to build their empire. </a:t>
            </a:r>
          </a:p>
          <a:p>
            <a:r>
              <a:rPr lang="en-US" dirty="0" smtClean="0"/>
              <a:t>They attempted to take over </a:t>
            </a:r>
            <a:r>
              <a:rPr lang="en-US" dirty="0" smtClean="0">
                <a:solidFill>
                  <a:srgbClr val="FF0000"/>
                </a:solidFill>
              </a:rPr>
              <a:t>(15) Ethiopia</a:t>
            </a:r>
            <a:r>
              <a:rPr lang="en-US" dirty="0" smtClean="0"/>
              <a:t> but were defeated by King </a:t>
            </a:r>
            <a:r>
              <a:rPr lang="en-US" dirty="0" err="1" smtClean="0"/>
              <a:t>Menelik</a:t>
            </a:r>
            <a:r>
              <a:rPr lang="en-US" dirty="0" smtClean="0"/>
              <a:t> II.  </a:t>
            </a:r>
            <a:endParaRPr lang="en-US" dirty="0"/>
          </a:p>
        </p:txBody>
      </p:sp>
    </p:spTree>
    <p:extLst>
      <p:ext uri="{BB962C8B-B14F-4D97-AF65-F5344CB8AC3E}">
        <p14:creationId xmlns:p14="http://schemas.microsoft.com/office/powerpoint/2010/main" val="2235201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28004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934" y="3429000"/>
            <a:ext cx="4459066"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861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Livingstone </a:t>
            </a:r>
            <a:endParaRPr lang="en-US" dirty="0"/>
          </a:p>
        </p:txBody>
      </p:sp>
      <p:sp>
        <p:nvSpPr>
          <p:cNvPr id="3" name="Content Placeholder 2"/>
          <p:cNvSpPr>
            <a:spLocks noGrp="1"/>
          </p:cNvSpPr>
          <p:nvPr>
            <p:ph idx="1"/>
          </p:nvPr>
        </p:nvSpPr>
        <p:spPr/>
        <p:txBody>
          <a:bodyPr/>
          <a:lstStyle/>
          <a:p>
            <a:r>
              <a:rPr lang="en-US" dirty="0" smtClean="0"/>
              <a:t>David </a:t>
            </a:r>
            <a:r>
              <a:rPr lang="en-US" dirty="0" smtClean="0"/>
              <a:t>Livingstone was a medical missionary who wanted to find </a:t>
            </a:r>
            <a:r>
              <a:rPr lang="en-US" dirty="0" smtClean="0"/>
              <a:t>a</a:t>
            </a:r>
            <a:r>
              <a:rPr lang="en-US" b="1" dirty="0" smtClean="0"/>
              <a:t> </a:t>
            </a:r>
            <a:r>
              <a:rPr lang="en-US" dirty="0" smtClean="0"/>
              <a:t>river people could navigate </a:t>
            </a:r>
            <a:r>
              <a:rPr lang="en-US" dirty="0" smtClean="0"/>
              <a:t>that would open up Central Africa to Europeans.</a:t>
            </a:r>
          </a:p>
          <a:p>
            <a:r>
              <a:rPr lang="en-US" dirty="0" smtClean="0"/>
              <a:t>However, he died and was replaced by </a:t>
            </a:r>
            <a:r>
              <a:rPr lang="en-US" b="1" dirty="0" smtClean="0"/>
              <a:t>Henry Stanley</a:t>
            </a:r>
            <a:r>
              <a:rPr lang="en-US" dirty="0" smtClean="0"/>
              <a:t> who soon discovered the </a:t>
            </a:r>
            <a:r>
              <a:rPr lang="en-US" dirty="0" smtClean="0"/>
              <a:t>Congo </a:t>
            </a:r>
            <a:r>
              <a:rPr lang="en-US" dirty="0" smtClean="0"/>
              <a:t>River</a:t>
            </a:r>
            <a:r>
              <a:rPr lang="en-US" dirty="0"/>
              <a:t> </a:t>
            </a:r>
            <a:r>
              <a:rPr lang="en-US" dirty="0" smtClean="0"/>
              <a:t>Basin.   </a:t>
            </a:r>
            <a:endParaRPr lang="en-US" dirty="0"/>
          </a:p>
        </p:txBody>
      </p:sp>
    </p:spTree>
    <p:extLst>
      <p:ext uri="{BB962C8B-B14F-4D97-AF65-F5344CB8AC3E}">
        <p14:creationId xmlns:p14="http://schemas.microsoft.com/office/powerpoint/2010/main" val="3594624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King Leopold </a:t>
            </a:r>
            <a:endParaRPr lang="en-US" dirty="0"/>
          </a:p>
        </p:txBody>
      </p:sp>
      <p:sp>
        <p:nvSpPr>
          <p:cNvPr id="3" name="Content Placeholder 2"/>
          <p:cNvSpPr>
            <a:spLocks noGrp="1"/>
          </p:cNvSpPr>
          <p:nvPr>
            <p:ph idx="1"/>
          </p:nvPr>
        </p:nvSpPr>
        <p:spPr/>
        <p:txBody>
          <a:bodyPr/>
          <a:lstStyle/>
          <a:p>
            <a:r>
              <a:rPr lang="en-US" dirty="0" smtClean="0"/>
              <a:t>After the British refused to send settlers to the Congo, </a:t>
            </a:r>
            <a:r>
              <a:rPr lang="en-US" dirty="0" smtClean="0"/>
              <a:t>King </a:t>
            </a:r>
            <a:r>
              <a:rPr lang="en-US" dirty="0" smtClean="0"/>
              <a:t>Leopold II jumped on the opportunity to begin building his empire.</a:t>
            </a:r>
          </a:p>
          <a:p>
            <a:r>
              <a:rPr lang="en-US" dirty="0" smtClean="0"/>
              <a:t>He hired Henry Stanley to set up Belgian settlements in the Congo.  </a:t>
            </a:r>
          </a:p>
          <a:p>
            <a:r>
              <a:rPr lang="en-US" dirty="0" smtClean="0"/>
              <a:t>This increased the race for colonies in Africa.  </a:t>
            </a:r>
            <a:endParaRPr lang="en-US" dirty="0" smtClean="0"/>
          </a:p>
          <a:p>
            <a:r>
              <a:rPr lang="en-US" b="1" dirty="0" smtClean="0">
                <a:solidFill>
                  <a:srgbClr val="FF0000"/>
                </a:solidFill>
              </a:rPr>
              <a:t>21. Congo</a:t>
            </a:r>
          </a:p>
          <a:p>
            <a:r>
              <a:rPr lang="en-US" b="1" dirty="0" smtClean="0">
                <a:solidFill>
                  <a:srgbClr val="FF0000"/>
                </a:solidFill>
              </a:rPr>
              <a:t>22. Belgium</a:t>
            </a:r>
            <a:endParaRPr lang="en-US" b="1" dirty="0">
              <a:solidFill>
                <a:srgbClr val="FF0000"/>
              </a:solidFill>
            </a:endParaRPr>
          </a:p>
        </p:txBody>
      </p:sp>
    </p:spTree>
    <p:extLst>
      <p:ext uri="{BB962C8B-B14F-4D97-AF65-F5344CB8AC3E}">
        <p14:creationId xmlns:p14="http://schemas.microsoft.com/office/powerpoint/2010/main" val="2112529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Conference </a:t>
            </a:r>
            <a:endParaRPr lang="en-US" dirty="0"/>
          </a:p>
        </p:txBody>
      </p:sp>
      <p:sp>
        <p:nvSpPr>
          <p:cNvPr id="3" name="Content Placeholder 2"/>
          <p:cNvSpPr>
            <a:spLocks noGrp="1"/>
          </p:cNvSpPr>
          <p:nvPr>
            <p:ph idx="1"/>
          </p:nvPr>
        </p:nvSpPr>
        <p:spPr/>
        <p:txBody>
          <a:bodyPr/>
          <a:lstStyle/>
          <a:p>
            <a:r>
              <a:rPr lang="en-US" dirty="0" smtClean="0"/>
              <a:t>As more countries became involved in Africa, tensions between countries began to rise.</a:t>
            </a:r>
          </a:p>
          <a:p>
            <a:r>
              <a:rPr lang="en-US" dirty="0" smtClean="0"/>
              <a:t>In </a:t>
            </a:r>
            <a:r>
              <a:rPr lang="en-US" dirty="0" smtClean="0"/>
              <a:t>1884 and 1885 European countries met in Berlin to agree upon the dividing up of African nations.  NO AFRICA NATIONS WERE INVITED</a:t>
            </a:r>
            <a:r>
              <a:rPr lang="en-US" dirty="0" smtClean="0"/>
              <a:t>!</a:t>
            </a:r>
          </a:p>
          <a:p>
            <a:r>
              <a:rPr lang="en-US" b="1" dirty="0" smtClean="0">
                <a:solidFill>
                  <a:srgbClr val="FF0000"/>
                </a:solidFill>
              </a:rPr>
              <a:t>23. African &amp; </a:t>
            </a:r>
            <a:r>
              <a:rPr lang="en-US" b="1" dirty="0" smtClean="0">
                <a:solidFill>
                  <a:srgbClr val="FF0000"/>
                </a:solidFill>
              </a:rPr>
              <a:t>European</a:t>
            </a:r>
            <a:endParaRPr lang="en-US" b="1" dirty="0">
              <a:solidFill>
                <a:srgbClr val="FF0000"/>
              </a:solidFill>
            </a:endParaRPr>
          </a:p>
        </p:txBody>
      </p:sp>
    </p:spTree>
    <p:extLst>
      <p:ext uri="{BB962C8B-B14F-4D97-AF65-F5344CB8AC3E}">
        <p14:creationId xmlns:p14="http://schemas.microsoft.com/office/powerpoint/2010/main" val="2881145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96325" cy="55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242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 </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Colonization in South Africa was different because of the presence of the </a:t>
            </a:r>
            <a:r>
              <a:rPr lang="en-US" dirty="0" smtClean="0"/>
              <a:t>Boers </a:t>
            </a:r>
            <a:r>
              <a:rPr lang="en-US" dirty="0" smtClean="0"/>
              <a:t>(descendants of the original Dutch settlers</a:t>
            </a:r>
            <a:r>
              <a:rPr lang="en-US" dirty="0" smtClean="0"/>
              <a:t>).</a:t>
            </a:r>
          </a:p>
          <a:p>
            <a:r>
              <a:rPr lang="en-US" b="1" dirty="0" smtClean="0">
                <a:solidFill>
                  <a:srgbClr val="FF0000"/>
                </a:solidFill>
              </a:rPr>
              <a:t>24. Dutch &amp; British</a:t>
            </a:r>
            <a:endParaRPr lang="en-US" b="1" dirty="0" smtClean="0">
              <a:solidFill>
                <a:srgbClr val="FF0000"/>
              </a:solidFill>
            </a:endParaRPr>
          </a:p>
          <a:p>
            <a:r>
              <a:rPr lang="en-US" dirty="0" smtClean="0"/>
              <a:t>The British took South Africa from the Boers during the Napoleonic Wars and forced them to move North. </a:t>
            </a:r>
          </a:p>
          <a:p>
            <a:r>
              <a:rPr lang="en-US" dirty="0" smtClean="0"/>
              <a:t>However</a:t>
            </a:r>
            <a:r>
              <a:rPr lang="en-US" dirty="0" smtClean="0"/>
              <a:t>, the </a:t>
            </a:r>
            <a:r>
              <a:rPr lang="en-US" b="1" dirty="0" smtClean="0"/>
              <a:t>Zulu </a:t>
            </a:r>
            <a:r>
              <a:rPr lang="en-US" dirty="0" smtClean="0"/>
              <a:t>tribe fought the Boers and British to prevent them from colonizing further. </a:t>
            </a:r>
            <a:endParaRPr lang="en-US" dirty="0" smtClean="0"/>
          </a:p>
          <a:p>
            <a:r>
              <a:rPr lang="en-US" dirty="0" smtClean="0"/>
              <a:t>  </a:t>
            </a:r>
            <a:r>
              <a:rPr lang="en-US" b="1" dirty="0" smtClean="0">
                <a:solidFill>
                  <a:srgbClr val="FF0000"/>
                </a:solidFill>
              </a:rPr>
              <a:t>25. Indigenous &amp; South Africa</a:t>
            </a:r>
            <a:endParaRPr lang="en-US" b="1" dirty="0">
              <a:solidFill>
                <a:srgbClr val="FF0000"/>
              </a:solidFill>
            </a:endParaRPr>
          </a:p>
        </p:txBody>
      </p:sp>
    </p:spTree>
    <p:extLst>
      <p:ext uri="{BB962C8B-B14F-4D97-AF65-F5344CB8AC3E}">
        <p14:creationId xmlns:p14="http://schemas.microsoft.com/office/powerpoint/2010/main" val="3878463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Cecil Rhodes and the Boer War</a:t>
            </a:r>
            <a:endParaRPr lang="en-US" dirty="0"/>
          </a:p>
        </p:txBody>
      </p:sp>
      <p:sp>
        <p:nvSpPr>
          <p:cNvPr id="3" name="Content Placeholder 2"/>
          <p:cNvSpPr>
            <a:spLocks noGrp="1"/>
          </p:cNvSpPr>
          <p:nvPr>
            <p:ph idx="1"/>
          </p:nvPr>
        </p:nvSpPr>
        <p:spPr/>
        <p:txBody>
          <a:bodyPr>
            <a:normAutofit lnSpcReduction="10000"/>
          </a:bodyPr>
          <a:lstStyle/>
          <a:p>
            <a:r>
              <a:rPr lang="en-US" dirty="0" smtClean="0"/>
              <a:t>Cecil Rhodes</a:t>
            </a:r>
            <a:r>
              <a:rPr lang="en-US" dirty="0" smtClean="0"/>
              <a:t>, </a:t>
            </a:r>
            <a:r>
              <a:rPr lang="en-US" dirty="0" smtClean="0"/>
              <a:t>a British businessman in the Gold and Diamond industry, </a:t>
            </a:r>
            <a:r>
              <a:rPr lang="en-US" dirty="0" smtClean="0"/>
              <a:t>raided </a:t>
            </a:r>
            <a:r>
              <a:rPr lang="en-US" dirty="0" smtClean="0"/>
              <a:t>the territories of the </a:t>
            </a:r>
            <a:r>
              <a:rPr lang="en-US" b="1" dirty="0" smtClean="0"/>
              <a:t>Boers</a:t>
            </a:r>
            <a:r>
              <a:rPr lang="en-US" dirty="0" smtClean="0"/>
              <a:t>.</a:t>
            </a:r>
          </a:p>
          <a:p>
            <a:r>
              <a:rPr lang="en-US" b="1" dirty="0" smtClean="0">
                <a:solidFill>
                  <a:srgbClr val="FF0000"/>
                </a:solidFill>
              </a:rPr>
              <a:t>26. British Businessman &amp; Diamonds</a:t>
            </a:r>
            <a:endParaRPr lang="en-US" b="1" dirty="0" smtClean="0">
              <a:solidFill>
                <a:srgbClr val="FF0000"/>
              </a:solidFill>
            </a:endParaRPr>
          </a:p>
          <a:p>
            <a:r>
              <a:rPr lang="en-US" dirty="0" smtClean="0"/>
              <a:t>The </a:t>
            </a:r>
            <a:r>
              <a:rPr lang="en-US" dirty="0" smtClean="0"/>
              <a:t>raid failed, however, this resulted in the </a:t>
            </a:r>
            <a:r>
              <a:rPr lang="en-US" b="1" dirty="0" smtClean="0"/>
              <a:t>Boer War</a:t>
            </a:r>
            <a:r>
              <a:rPr lang="en-US" dirty="0" smtClean="0"/>
              <a:t>.  The British won and took control of South Africa and the Boer Republics.  </a:t>
            </a:r>
            <a:endParaRPr lang="en-US" dirty="0" smtClean="0"/>
          </a:p>
          <a:p>
            <a:r>
              <a:rPr lang="en-US" b="1" dirty="0" smtClean="0">
                <a:solidFill>
                  <a:srgbClr val="FF0000"/>
                </a:solidFill>
              </a:rPr>
              <a:t>27. Gold and Diamonds</a:t>
            </a:r>
          </a:p>
          <a:p>
            <a:r>
              <a:rPr lang="en-US" b="1" dirty="0" smtClean="0">
                <a:solidFill>
                  <a:srgbClr val="FF0000"/>
                </a:solidFill>
              </a:rPr>
              <a:t>28. Boers &amp; Britain</a:t>
            </a:r>
            <a:endParaRPr lang="en-US" b="1" dirty="0">
              <a:solidFill>
                <a:srgbClr val="FF0000"/>
              </a:solidFill>
            </a:endParaRPr>
          </a:p>
        </p:txBody>
      </p:sp>
    </p:spTree>
    <p:extLst>
      <p:ext uri="{BB962C8B-B14F-4D97-AF65-F5344CB8AC3E}">
        <p14:creationId xmlns:p14="http://schemas.microsoft.com/office/powerpoint/2010/main" val="2040075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609600" y="838200"/>
            <a:ext cx="7772400" cy="1752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z="8800" b="1">
                <a:latin typeface="Hultog" charset="0"/>
                <a:ea typeface="ＭＳ Ｐゴシック" charset="-128"/>
              </a:rPr>
              <a:t>Nationalism</a:t>
            </a:r>
          </a:p>
        </p:txBody>
      </p:sp>
      <p:sp>
        <p:nvSpPr>
          <p:cNvPr id="25603" name="Rectangle 3"/>
          <p:cNvSpPr>
            <a:spLocks noGrp="1" noChangeArrowheads="1"/>
          </p:cNvSpPr>
          <p:nvPr>
            <p:ph type="subTitle" idx="1"/>
          </p:nvPr>
        </p:nvSpPr>
        <p:spPr>
          <a:xfrm>
            <a:off x="419100" y="2590800"/>
            <a:ext cx="8153400" cy="2133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ormAutofit fontScale="92500"/>
          </a:bodyPr>
          <a:lstStyle/>
          <a:p>
            <a:pPr eaLnBrk="1" hangingPunct="1">
              <a:buFont typeface="Wingdings" charset="2"/>
              <a:buNone/>
            </a:pPr>
            <a:r>
              <a:rPr lang="en-US" altLang="en-US" sz="6000" dirty="0">
                <a:solidFill>
                  <a:schemeClr val="accent5"/>
                </a:solidFill>
                <a:latin typeface="Hultog" charset="0"/>
                <a:ea typeface="ＭＳ Ｐゴシック" charset="-128"/>
              </a:rPr>
              <a:t>The loyalty and devotion people have to their nation. </a:t>
            </a:r>
          </a:p>
        </p:txBody>
      </p:sp>
    </p:spTree>
    <p:extLst>
      <p:ext uri="{BB962C8B-B14F-4D97-AF65-F5344CB8AC3E}">
        <p14:creationId xmlns:p14="http://schemas.microsoft.com/office/powerpoint/2010/main" val="1068317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Sepoys</a:t>
            </a:r>
            <a:endParaRPr lang="en-US" dirty="0"/>
          </a:p>
        </p:txBody>
      </p:sp>
      <p:sp>
        <p:nvSpPr>
          <p:cNvPr id="3" name="Content Placeholder 2"/>
          <p:cNvSpPr>
            <a:spLocks noGrp="1"/>
          </p:cNvSpPr>
          <p:nvPr>
            <p:ph idx="1"/>
          </p:nvPr>
        </p:nvSpPr>
        <p:spPr/>
        <p:txBody>
          <a:bodyPr/>
          <a:lstStyle/>
          <a:p>
            <a:r>
              <a:rPr lang="en-US" dirty="0" smtClean="0"/>
              <a:t>Since the 1700’s, Great Britain had been establishing rule over India. </a:t>
            </a:r>
          </a:p>
          <a:p>
            <a:r>
              <a:rPr lang="en-US" dirty="0" smtClean="0"/>
              <a:t>They used British soldiers and </a:t>
            </a:r>
            <a:r>
              <a:rPr lang="en-US" dirty="0" err="1" smtClean="0"/>
              <a:t>sepoys</a:t>
            </a:r>
            <a:r>
              <a:rPr lang="en-US" dirty="0" smtClean="0"/>
              <a:t> (Indian soldiers hired by the British) to protect their interests in the region.  </a:t>
            </a:r>
            <a:endParaRPr lang="en-US" dirty="0" smtClean="0"/>
          </a:p>
          <a:p>
            <a:r>
              <a:rPr lang="en-US" b="1" dirty="0" smtClean="0">
                <a:solidFill>
                  <a:srgbClr val="FF0000"/>
                </a:solidFill>
              </a:rPr>
              <a:t>29. Indian &amp; British</a:t>
            </a:r>
            <a:endParaRPr lang="en-US" b="1" dirty="0" smtClean="0">
              <a:solidFill>
                <a:srgbClr val="FF0000"/>
              </a:solidFill>
            </a:endParaRPr>
          </a:p>
          <a:p>
            <a:endParaRPr lang="en-US" dirty="0"/>
          </a:p>
        </p:txBody>
      </p:sp>
    </p:spTree>
    <p:extLst>
      <p:ext uri="{BB962C8B-B14F-4D97-AF65-F5344CB8AC3E}">
        <p14:creationId xmlns:p14="http://schemas.microsoft.com/office/powerpoint/2010/main" val="3639083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85800"/>
            <a:ext cx="5791200" cy="552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185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8924948"/>
              </p:ext>
            </p:extLst>
          </p:nvPr>
        </p:nvGraphicFramePr>
        <p:xfrm>
          <a:off x="0" y="228600"/>
          <a:ext cx="9144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722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National Congress</a:t>
            </a:r>
            <a:endParaRPr lang="en-US" dirty="0"/>
          </a:p>
        </p:txBody>
      </p:sp>
      <p:sp>
        <p:nvSpPr>
          <p:cNvPr id="3" name="Content Placeholder 2"/>
          <p:cNvSpPr>
            <a:spLocks noGrp="1"/>
          </p:cNvSpPr>
          <p:nvPr>
            <p:ph idx="1"/>
          </p:nvPr>
        </p:nvSpPr>
        <p:spPr/>
        <p:txBody>
          <a:bodyPr/>
          <a:lstStyle/>
          <a:p>
            <a:r>
              <a:rPr lang="en-US" dirty="0" smtClean="0"/>
              <a:t>The </a:t>
            </a:r>
            <a:r>
              <a:rPr lang="en-US" dirty="0" smtClean="0"/>
              <a:t>INC was made up of mostly upper-class and English-educated Indians.</a:t>
            </a:r>
          </a:p>
          <a:p>
            <a:r>
              <a:rPr lang="en-US" dirty="0" smtClean="0"/>
              <a:t>Their goal was to </a:t>
            </a:r>
            <a:r>
              <a:rPr lang="en-US" b="1" dirty="0" smtClean="0">
                <a:solidFill>
                  <a:srgbClr val="FF0000"/>
                </a:solidFill>
              </a:rPr>
              <a:t>32. share rule with the British</a:t>
            </a:r>
            <a:r>
              <a:rPr lang="en-US" dirty="0" smtClean="0"/>
              <a:t>.</a:t>
            </a:r>
            <a:endParaRPr lang="en-US" dirty="0" smtClean="0"/>
          </a:p>
          <a:p>
            <a:r>
              <a:rPr lang="en-US" dirty="0" smtClean="0"/>
              <a:t>However</a:t>
            </a:r>
            <a:r>
              <a:rPr lang="en-US" dirty="0" smtClean="0"/>
              <a:t>, the religious differences between the </a:t>
            </a:r>
            <a:r>
              <a:rPr lang="en-US" b="1" dirty="0" smtClean="0">
                <a:solidFill>
                  <a:srgbClr val="FF0000"/>
                </a:solidFill>
              </a:rPr>
              <a:t>33. Hindus</a:t>
            </a:r>
            <a:r>
              <a:rPr lang="en-US" dirty="0" smtClean="0"/>
              <a:t> </a:t>
            </a:r>
            <a:r>
              <a:rPr lang="en-US" dirty="0" smtClean="0"/>
              <a:t>and </a:t>
            </a:r>
            <a:r>
              <a:rPr lang="en-US" b="1" dirty="0" smtClean="0">
                <a:solidFill>
                  <a:srgbClr val="FF0000"/>
                </a:solidFill>
              </a:rPr>
              <a:t>33. Muslims</a:t>
            </a:r>
            <a:r>
              <a:rPr lang="en-US" dirty="0" smtClean="0"/>
              <a:t> </a:t>
            </a:r>
            <a:r>
              <a:rPr lang="en-US" dirty="0" smtClean="0"/>
              <a:t>caused difficulties.  </a:t>
            </a:r>
            <a:endParaRPr lang="en-US" dirty="0" smtClean="0"/>
          </a:p>
          <a:p>
            <a:endParaRPr lang="en-US" dirty="0" smtClean="0"/>
          </a:p>
          <a:p>
            <a:pPr marL="0" indent="0">
              <a:buNone/>
            </a:pPr>
            <a:endParaRPr lang="en-US" dirty="0">
              <a:solidFill>
                <a:srgbClr val="FF0000"/>
              </a:solidFill>
            </a:endParaRPr>
          </a:p>
        </p:txBody>
      </p:sp>
    </p:spTree>
    <p:extLst>
      <p:ext uri="{BB962C8B-B14F-4D97-AF65-F5344CB8AC3E}">
        <p14:creationId xmlns:p14="http://schemas.microsoft.com/office/powerpoint/2010/main" val="2797583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50281280"/>
              </p:ext>
            </p:extLst>
          </p:nvPr>
        </p:nvGraphicFramePr>
        <p:xfrm>
          <a:off x="0" y="228600"/>
          <a:ext cx="9144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830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Panama Canal</a:t>
            </a:r>
            <a:endParaRPr lang="en-US" dirty="0"/>
          </a:p>
        </p:txBody>
      </p:sp>
      <p:sp>
        <p:nvSpPr>
          <p:cNvPr id="3" name="Content Placeholder 2"/>
          <p:cNvSpPr>
            <a:spLocks noGrp="1"/>
          </p:cNvSpPr>
          <p:nvPr>
            <p:ph idx="1"/>
          </p:nvPr>
        </p:nvSpPr>
        <p:spPr/>
        <p:txBody>
          <a:bodyPr/>
          <a:lstStyle/>
          <a:p>
            <a:r>
              <a:rPr lang="en-US" dirty="0" smtClean="0"/>
              <a:t>In 1903, President Theodore Roosevelt supported a rebellion in Panama to overthrow Columbian rule. </a:t>
            </a:r>
          </a:p>
          <a:p>
            <a:r>
              <a:rPr lang="en-US" dirty="0" smtClean="0"/>
              <a:t>The </a:t>
            </a:r>
            <a:r>
              <a:rPr lang="en-US" dirty="0" smtClean="0"/>
              <a:t>Panama Canal was built to connect the </a:t>
            </a:r>
            <a:r>
              <a:rPr lang="en-US" b="1" dirty="0" smtClean="0">
                <a:solidFill>
                  <a:srgbClr val="FF0000"/>
                </a:solidFill>
              </a:rPr>
              <a:t>35. Atlantic</a:t>
            </a:r>
            <a:r>
              <a:rPr lang="en-US" dirty="0" smtClean="0"/>
              <a:t> </a:t>
            </a:r>
            <a:r>
              <a:rPr lang="en-US" dirty="0" smtClean="0"/>
              <a:t>and the </a:t>
            </a:r>
            <a:r>
              <a:rPr lang="en-US" b="1" dirty="0" smtClean="0">
                <a:solidFill>
                  <a:srgbClr val="FF0000"/>
                </a:solidFill>
              </a:rPr>
              <a:t>Pacific</a:t>
            </a:r>
            <a:r>
              <a:rPr lang="en-US" dirty="0" smtClean="0"/>
              <a:t> Ocean.  </a:t>
            </a:r>
          </a:p>
          <a:p>
            <a:r>
              <a:rPr lang="en-US" dirty="0" smtClean="0"/>
              <a:t>The project was directed by U.S. president Theodore Roosevelt.  </a:t>
            </a:r>
            <a:endParaRPr lang="en-US" dirty="0"/>
          </a:p>
        </p:txBody>
      </p:sp>
    </p:spTree>
    <p:extLst>
      <p:ext uri="{BB962C8B-B14F-4D97-AF65-F5344CB8AC3E}">
        <p14:creationId xmlns:p14="http://schemas.microsoft.com/office/powerpoint/2010/main" val="22651302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Roosevelt Corollary </a:t>
            </a:r>
            <a:endParaRPr lang="en-US" dirty="0"/>
          </a:p>
        </p:txBody>
      </p:sp>
      <p:sp>
        <p:nvSpPr>
          <p:cNvPr id="3" name="Content Placeholder 2"/>
          <p:cNvSpPr>
            <a:spLocks noGrp="1"/>
          </p:cNvSpPr>
          <p:nvPr>
            <p:ph idx="1"/>
          </p:nvPr>
        </p:nvSpPr>
        <p:spPr/>
        <p:txBody>
          <a:bodyPr/>
          <a:lstStyle/>
          <a:p>
            <a:r>
              <a:rPr lang="en-US" dirty="0" smtClean="0"/>
              <a:t>Roosevelt’s next step in gaining power was adding to the Monroe Doctrine. </a:t>
            </a:r>
          </a:p>
          <a:p>
            <a:r>
              <a:rPr lang="en-US" dirty="0" smtClean="0"/>
              <a:t>In </a:t>
            </a:r>
            <a:r>
              <a:rPr lang="en-US" dirty="0" smtClean="0"/>
              <a:t>the </a:t>
            </a:r>
            <a:r>
              <a:rPr lang="en-US" b="1" dirty="0" smtClean="0"/>
              <a:t>Roosevelt corollary</a:t>
            </a:r>
            <a:r>
              <a:rPr lang="en-US" dirty="0" smtClean="0"/>
              <a:t> to the Monroe Doctrine, Roosevelt claimed that the US could intervene in any Latin American country that was guilty of misconduct.  </a:t>
            </a:r>
            <a:endParaRPr lang="en-US" dirty="0" smtClean="0"/>
          </a:p>
          <a:p>
            <a:r>
              <a:rPr lang="en-US" b="1" dirty="0" smtClean="0">
                <a:solidFill>
                  <a:srgbClr val="FF0000"/>
                </a:solidFill>
              </a:rPr>
              <a:t>36.America &amp; Latin American countries </a:t>
            </a:r>
            <a:endParaRPr lang="en-US" b="1" dirty="0">
              <a:solidFill>
                <a:srgbClr val="FF0000"/>
              </a:solidFill>
            </a:endParaRPr>
          </a:p>
        </p:txBody>
      </p:sp>
    </p:spTree>
    <p:extLst>
      <p:ext uri="{BB962C8B-B14F-4D97-AF65-F5344CB8AC3E}">
        <p14:creationId xmlns:p14="http://schemas.microsoft.com/office/powerpoint/2010/main" val="23132230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Dollar Diplomacy</a:t>
            </a:r>
            <a:endParaRPr lang="en-US" dirty="0"/>
          </a:p>
        </p:txBody>
      </p:sp>
      <p:sp>
        <p:nvSpPr>
          <p:cNvPr id="3" name="Content Placeholder 2"/>
          <p:cNvSpPr>
            <a:spLocks noGrp="1"/>
          </p:cNvSpPr>
          <p:nvPr>
            <p:ph idx="1"/>
          </p:nvPr>
        </p:nvSpPr>
        <p:spPr/>
        <p:txBody>
          <a:bodyPr/>
          <a:lstStyle/>
          <a:p>
            <a:r>
              <a:rPr lang="en-US" dirty="0" smtClean="0"/>
              <a:t>In the early 1900’s, America began to pursue the policy of </a:t>
            </a:r>
            <a:r>
              <a:rPr lang="en-US" dirty="0" smtClean="0"/>
              <a:t>37.</a:t>
            </a:r>
            <a:r>
              <a:rPr lang="en-US" b="1" dirty="0" smtClean="0">
                <a:solidFill>
                  <a:srgbClr val="FF0000"/>
                </a:solidFill>
              </a:rPr>
              <a:t>dollar </a:t>
            </a:r>
            <a:r>
              <a:rPr lang="en-US" b="1" dirty="0" smtClean="0">
                <a:solidFill>
                  <a:srgbClr val="FF0000"/>
                </a:solidFill>
              </a:rPr>
              <a:t>diplomacy</a:t>
            </a:r>
            <a:r>
              <a:rPr lang="en-US" dirty="0" smtClean="0">
                <a:solidFill>
                  <a:srgbClr val="FF0000"/>
                </a:solidFill>
              </a:rPr>
              <a:t>.</a:t>
            </a:r>
          </a:p>
          <a:p>
            <a:r>
              <a:rPr lang="en-US" dirty="0" smtClean="0"/>
              <a:t>Dollar </a:t>
            </a:r>
            <a:r>
              <a:rPr lang="en-US" dirty="0" smtClean="0"/>
              <a:t>diplomacy was when the United States extended its influence by investing money in </a:t>
            </a:r>
            <a:r>
              <a:rPr lang="en-US" dirty="0" smtClean="0"/>
              <a:t>37.</a:t>
            </a:r>
            <a:r>
              <a:rPr lang="en-US" b="1" dirty="0" smtClean="0">
                <a:solidFill>
                  <a:srgbClr val="FF0000"/>
                </a:solidFill>
              </a:rPr>
              <a:t>Latin </a:t>
            </a:r>
            <a:r>
              <a:rPr lang="en-US" b="1" dirty="0" smtClean="0">
                <a:solidFill>
                  <a:srgbClr val="FF0000"/>
                </a:solidFill>
              </a:rPr>
              <a:t>America </a:t>
            </a:r>
            <a:r>
              <a:rPr lang="en-US" dirty="0" smtClean="0"/>
              <a:t>countries.</a:t>
            </a:r>
          </a:p>
          <a:p>
            <a:r>
              <a:rPr lang="en-US" dirty="0" smtClean="0"/>
              <a:t>As a result, America sent troops to these countries to protect their interests.  This made many of these countries resent the U.S.</a:t>
            </a:r>
          </a:p>
        </p:txBody>
      </p:sp>
    </p:spTree>
    <p:extLst>
      <p:ext uri="{BB962C8B-B14F-4D97-AF65-F5344CB8AC3E}">
        <p14:creationId xmlns:p14="http://schemas.microsoft.com/office/powerpoint/2010/main" val="34154381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in Mexico</a:t>
            </a:r>
            <a:endParaRPr lang="en-US" dirty="0"/>
          </a:p>
        </p:txBody>
      </p:sp>
      <p:sp>
        <p:nvSpPr>
          <p:cNvPr id="3" name="Content Placeholder 2"/>
          <p:cNvSpPr>
            <a:spLocks noGrp="1"/>
          </p:cNvSpPr>
          <p:nvPr>
            <p:ph idx="1"/>
          </p:nvPr>
        </p:nvSpPr>
        <p:spPr>
          <a:xfrm>
            <a:off x="457200" y="1219200"/>
            <a:ext cx="8229600" cy="5486400"/>
          </a:xfrm>
        </p:spPr>
        <p:txBody>
          <a:bodyPr>
            <a:normAutofit fontScale="92500"/>
          </a:bodyPr>
          <a:lstStyle/>
          <a:p>
            <a:r>
              <a:rPr lang="en-US" b="1" dirty="0" smtClean="0">
                <a:solidFill>
                  <a:srgbClr val="FF0000"/>
                </a:solidFill>
              </a:rPr>
              <a:t>38.Porfirio </a:t>
            </a:r>
            <a:r>
              <a:rPr lang="en-US" b="1" dirty="0" smtClean="0">
                <a:solidFill>
                  <a:srgbClr val="FF0000"/>
                </a:solidFill>
              </a:rPr>
              <a:t>Diaz</a:t>
            </a:r>
            <a:r>
              <a:rPr lang="en-US" dirty="0" smtClean="0">
                <a:solidFill>
                  <a:srgbClr val="FF0000"/>
                </a:solidFill>
              </a:rPr>
              <a:t> </a:t>
            </a:r>
            <a:r>
              <a:rPr lang="en-US" dirty="0" smtClean="0"/>
              <a:t>– was the conservative dictator of Mexico between 1877 and 1911.  The rich Mexicans loved him but the poor despised him. </a:t>
            </a:r>
          </a:p>
          <a:p>
            <a:r>
              <a:rPr lang="en-US" b="1" dirty="0" smtClean="0"/>
              <a:t>Francisco Madero </a:t>
            </a:r>
            <a:r>
              <a:rPr lang="en-US" dirty="0" smtClean="0"/>
              <a:t>– was a liberal politician who forced Diaz out of power. </a:t>
            </a:r>
          </a:p>
          <a:p>
            <a:r>
              <a:rPr lang="en-US" b="1" dirty="0" err="1" smtClean="0"/>
              <a:t>Pancho</a:t>
            </a:r>
            <a:r>
              <a:rPr lang="en-US" b="1" dirty="0" smtClean="0"/>
              <a:t> Villa </a:t>
            </a:r>
            <a:r>
              <a:rPr lang="en-US" dirty="0" smtClean="0"/>
              <a:t> - a bandit who supported Mexican workers and took advantage of the political chaos in Mexico. </a:t>
            </a:r>
          </a:p>
          <a:p>
            <a:r>
              <a:rPr lang="en-US" b="1" dirty="0" smtClean="0"/>
              <a:t>Emiliano Zapata </a:t>
            </a:r>
            <a:r>
              <a:rPr lang="en-US" dirty="0" smtClean="0"/>
              <a:t>– a revolutionary who wanted to redistribute the land to the poor and needy. </a:t>
            </a:r>
            <a:endParaRPr lang="en-US" dirty="0" smtClean="0"/>
          </a:p>
          <a:p>
            <a:r>
              <a:rPr lang="en-US" dirty="0" smtClean="0">
                <a:solidFill>
                  <a:srgbClr val="FF0000"/>
                </a:solidFill>
              </a:rPr>
              <a:t> 39. </a:t>
            </a:r>
            <a:r>
              <a:rPr lang="en-US" b="1" dirty="0" smtClean="0">
                <a:solidFill>
                  <a:srgbClr val="FF0000"/>
                </a:solidFill>
              </a:rPr>
              <a:t>fought </a:t>
            </a:r>
            <a:r>
              <a:rPr lang="en-US" b="1" dirty="0">
                <a:solidFill>
                  <a:srgbClr val="FF0000"/>
                </a:solidFill>
              </a:rPr>
              <a:t>for the rights of the poor</a:t>
            </a:r>
            <a:endParaRPr lang="en-US" b="1" dirty="0" smtClean="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19122209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19200"/>
            <a:ext cx="8229600" cy="5486400"/>
          </a:xfrm>
        </p:spPr>
        <p:txBody>
          <a:bodyPr>
            <a:normAutofit/>
          </a:bodyPr>
          <a:lstStyle/>
          <a:p>
            <a:pPr lvl="0"/>
            <a:r>
              <a:rPr lang="en-US" dirty="0"/>
              <a:t>Who were the Boers in South Africa? </a:t>
            </a:r>
          </a:p>
          <a:p>
            <a:pPr marL="514350" lvl="0" indent="-514350">
              <a:buFont typeface="+mj-lt"/>
              <a:buAutoNum type="alphaLcParenR"/>
            </a:pPr>
            <a:r>
              <a:rPr lang="en-US" dirty="0"/>
              <a:t>A native tribe that fought the British in South Africa</a:t>
            </a:r>
          </a:p>
          <a:p>
            <a:pPr marL="514350" lvl="0" indent="-514350">
              <a:buFont typeface="+mj-lt"/>
              <a:buAutoNum type="alphaLcParenR"/>
            </a:pPr>
            <a:r>
              <a:rPr lang="en-US" dirty="0"/>
              <a:t>British soldiers who protected British national interest in South Africa</a:t>
            </a:r>
          </a:p>
          <a:p>
            <a:pPr marL="514350" lvl="0" indent="-514350">
              <a:buFont typeface="+mj-lt"/>
              <a:buAutoNum type="alphaLcParenR"/>
            </a:pPr>
            <a:r>
              <a:rPr lang="en-US" dirty="0"/>
              <a:t>Dutch settlers who fought against British rule in South Africa</a:t>
            </a:r>
          </a:p>
          <a:p>
            <a:pPr marL="514350" lvl="0" indent="-514350">
              <a:buFont typeface="+mj-lt"/>
              <a:buAutoNum type="alphaLcParenR"/>
            </a:pPr>
            <a:r>
              <a:rPr lang="en-US" dirty="0"/>
              <a:t>Indigenous people who fought with the British against the Zulu tribe</a:t>
            </a:r>
          </a:p>
          <a:p>
            <a:endParaRPr lang="en-US" b="1" dirty="0">
              <a:solidFill>
                <a:srgbClr val="FF0000"/>
              </a:solidFill>
            </a:endParaRPr>
          </a:p>
        </p:txBody>
      </p:sp>
    </p:spTree>
    <p:extLst>
      <p:ext uri="{BB962C8B-B14F-4D97-AF65-F5344CB8AC3E}">
        <p14:creationId xmlns:p14="http://schemas.microsoft.com/office/powerpoint/2010/main" val="590839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609600" y="838200"/>
            <a:ext cx="7772400" cy="1752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z="8800" b="1">
                <a:latin typeface="Hultog" charset="0"/>
                <a:ea typeface="ＭＳ Ｐゴシック" charset="-128"/>
              </a:rPr>
              <a:t>Militarism</a:t>
            </a:r>
          </a:p>
        </p:txBody>
      </p:sp>
      <p:sp>
        <p:nvSpPr>
          <p:cNvPr id="25603" name="Rectangle 3"/>
          <p:cNvSpPr>
            <a:spLocks noGrp="1" noChangeArrowheads="1"/>
          </p:cNvSpPr>
          <p:nvPr>
            <p:ph type="subTitle" idx="1"/>
          </p:nvPr>
        </p:nvSpPr>
        <p:spPr>
          <a:xfrm>
            <a:off x="601133" y="2438400"/>
            <a:ext cx="8153400" cy="2133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ormAutofit fontScale="70000" lnSpcReduction="20000"/>
          </a:bodyPr>
          <a:lstStyle/>
          <a:p>
            <a:pPr eaLnBrk="1" hangingPunct="1">
              <a:buFont typeface="Wingdings" charset="2"/>
              <a:buNone/>
            </a:pPr>
            <a:r>
              <a:rPr lang="en-US" altLang="en-US" sz="5400" dirty="0">
                <a:solidFill>
                  <a:schemeClr val="accent5"/>
                </a:solidFill>
                <a:latin typeface="Hultog" charset="0"/>
                <a:ea typeface="ＭＳ Ｐゴシック" charset="-128"/>
              </a:rPr>
              <a:t>The belief that a country should maintain a strong military and be prepared to use it to promote national interests. </a:t>
            </a:r>
          </a:p>
        </p:txBody>
      </p:sp>
    </p:spTree>
    <p:extLst>
      <p:ext uri="{BB962C8B-B14F-4D97-AF65-F5344CB8AC3E}">
        <p14:creationId xmlns:p14="http://schemas.microsoft.com/office/powerpoint/2010/main" val="1325983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562850" cy="567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5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Imperialism </a:t>
            </a:r>
            <a:endParaRPr lang="en-US" dirty="0"/>
          </a:p>
        </p:txBody>
      </p:sp>
      <p:sp>
        <p:nvSpPr>
          <p:cNvPr id="3" name="Content Placeholder 2"/>
          <p:cNvSpPr>
            <a:spLocks noGrp="1"/>
          </p:cNvSpPr>
          <p:nvPr>
            <p:ph idx="1"/>
          </p:nvPr>
        </p:nvSpPr>
        <p:spPr/>
        <p:txBody>
          <a:bodyPr/>
          <a:lstStyle/>
          <a:p>
            <a:r>
              <a:rPr lang="en-US" b="1" dirty="0" smtClean="0">
                <a:solidFill>
                  <a:schemeClr val="tx2"/>
                </a:solidFill>
              </a:rPr>
              <a:t>5. Imperialism</a:t>
            </a:r>
            <a:r>
              <a:rPr lang="en-US" b="1" dirty="0" smtClean="0">
                <a:solidFill>
                  <a:srgbClr val="FF0000"/>
                </a:solidFill>
              </a:rPr>
              <a:t> </a:t>
            </a:r>
            <a:r>
              <a:rPr lang="en-US" dirty="0" smtClean="0">
                <a:solidFill>
                  <a:srgbClr val="FF0000"/>
                </a:solidFill>
              </a:rPr>
              <a:t>– the extension of a nation’s power over other lands.   </a:t>
            </a:r>
            <a:endParaRPr lang="en-US" dirty="0" smtClean="0"/>
          </a:p>
          <a:p>
            <a:r>
              <a:rPr lang="en-US" dirty="0" smtClean="0"/>
              <a:t>Imperialism had been around since Christopher Columbus in 1492; however in the late 1880’s </a:t>
            </a:r>
            <a:r>
              <a:rPr lang="en-US" b="1" dirty="0" smtClean="0">
                <a:solidFill>
                  <a:srgbClr val="FF0000"/>
                </a:solidFill>
              </a:rPr>
              <a:t>New Imperialism</a:t>
            </a:r>
            <a:r>
              <a:rPr lang="en-US" dirty="0" smtClean="0">
                <a:solidFill>
                  <a:srgbClr val="FF0000"/>
                </a:solidFill>
              </a:rPr>
              <a:t> </a:t>
            </a:r>
            <a:r>
              <a:rPr lang="en-US" dirty="0" smtClean="0"/>
              <a:t>emerged.</a:t>
            </a:r>
          </a:p>
          <a:p>
            <a:r>
              <a:rPr lang="en-US" dirty="0" smtClean="0"/>
              <a:t>Whereas before nations just set up trading posts and missionary posts, now they wanted to have </a:t>
            </a:r>
            <a:r>
              <a:rPr lang="en-US" b="1" dirty="0" smtClean="0"/>
              <a:t>direct </a:t>
            </a:r>
            <a:r>
              <a:rPr lang="en-US" dirty="0" smtClean="0"/>
              <a:t>control over other countries.  </a:t>
            </a:r>
            <a:endParaRPr lang="en-US" dirty="0"/>
          </a:p>
        </p:txBody>
      </p:sp>
    </p:spTree>
    <p:extLst>
      <p:ext uri="{BB962C8B-B14F-4D97-AF65-F5344CB8AC3E}">
        <p14:creationId xmlns:p14="http://schemas.microsoft.com/office/powerpoint/2010/main" val="3821763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were the motivations for the “</a:t>
            </a:r>
            <a:r>
              <a:rPr lang="en-US" b="1" dirty="0" smtClean="0"/>
              <a:t>New Imperialism</a:t>
            </a:r>
            <a:r>
              <a:rPr lang="en-US" dirty="0" smtClean="0"/>
              <a:t>?”</a:t>
            </a:r>
            <a:endParaRPr lang="en-US" dirty="0"/>
          </a:p>
        </p:txBody>
      </p:sp>
      <p:sp>
        <p:nvSpPr>
          <p:cNvPr id="3" name="Content Placeholder 2"/>
          <p:cNvSpPr>
            <a:spLocks noGrp="1"/>
          </p:cNvSpPr>
          <p:nvPr>
            <p:ph idx="1"/>
          </p:nvPr>
        </p:nvSpPr>
        <p:spPr/>
        <p:txBody>
          <a:bodyPr/>
          <a:lstStyle/>
          <a:p>
            <a:r>
              <a:rPr lang="en-US" dirty="0" smtClean="0"/>
              <a:t>Economic (Money) Motives</a:t>
            </a:r>
          </a:p>
          <a:p>
            <a:pPr lvl="1"/>
            <a:r>
              <a:rPr lang="en-US" dirty="0" smtClean="0"/>
              <a:t>New Markets in which to sell their goods</a:t>
            </a:r>
          </a:p>
          <a:p>
            <a:pPr lvl="1"/>
            <a:r>
              <a:rPr lang="en-US" dirty="0" smtClean="0"/>
              <a:t>Raw Materials (Rubber, Oil, and Tin)</a:t>
            </a:r>
          </a:p>
          <a:p>
            <a:r>
              <a:rPr lang="en-US" dirty="0" smtClean="0"/>
              <a:t>Nationalism and Rivalries </a:t>
            </a:r>
          </a:p>
          <a:p>
            <a:pPr lvl="1"/>
            <a:r>
              <a:rPr lang="en-US" dirty="0" smtClean="0"/>
              <a:t>There was a race to see who could get the most colonies. </a:t>
            </a:r>
          </a:p>
          <a:p>
            <a:pPr lvl="1"/>
            <a:r>
              <a:rPr lang="en-US" dirty="0" smtClean="0"/>
              <a:t>The more colonies a country had, the more power and </a:t>
            </a:r>
            <a:r>
              <a:rPr lang="en-US" b="1" dirty="0" smtClean="0"/>
              <a:t>prestige </a:t>
            </a:r>
            <a:r>
              <a:rPr lang="en-US" dirty="0" smtClean="0"/>
              <a:t>they had.  </a:t>
            </a:r>
          </a:p>
          <a:p>
            <a:pPr lvl="1"/>
            <a:endParaRPr lang="en-US" dirty="0" smtClean="0"/>
          </a:p>
          <a:p>
            <a:pPr lvl="1"/>
            <a:endParaRPr lang="en-US" dirty="0"/>
          </a:p>
        </p:txBody>
      </p:sp>
    </p:spTree>
    <p:extLst>
      <p:ext uri="{BB962C8B-B14F-4D97-AF65-F5344CB8AC3E}">
        <p14:creationId xmlns:p14="http://schemas.microsoft.com/office/powerpoint/2010/main" val="284345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Imperialism</a:t>
            </a:r>
            <a:endParaRPr lang="en-US" dirty="0"/>
          </a:p>
        </p:txBody>
      </p:sp>
      <p:sp>
        <p:nvSpPr>
          <p:cNvPr id="3" name="Content Placeholder 2"/>
          <p:cNvSpPr>
            <a:spLocks noGrp="1"/>
          </p:cNvSpPr>
          <p:nvPr>
            <p:ph idx="1"/>
          </p:nvPr>
        </p:nvSpPr>
        <p:spPr/>
        <p:txBody>
          <a:bodyPr>
            <a:normAutofit/>
          </a:bodyPr>
          <a:lstStyle/>
          <a:p>
            <a:pPr lvl="1"/>
            <a:r>
              <a:rPr lang="en-US" sz="3200" dirty="0"/>
              <a:t>European countries wanted more access to </a:t>
            </a:r>
            <a:r>
              <a:rPr lang="en-US" sz="3200" dirty="0">
                <a:solidFill>
                  <a:schemeClr val="tx2"/>
                </a:solidFill>
              </a:rPr>
              <a:t>raw materials </a:t>
            </a:r>
            <a:r>
              <a:rPr lang="en-US" sz="3200" dirty="0"/>
              <a:t>for their factories</a:t>
            </a:r>
          </a:p>
          <a:p>
            <a:pPr lvl="1"/>
            <a:r>
              <a:rPr lang="en-US" sz="3200" dirty="0"/>
              <a:t>European countries wanted to show their </a:t>
            </a:r>
            <a:r>
              <a:rPr lang="en-US" sz="3200" dirty="0">
                <a:solidFill>
                  <a:schemeClr val="tx2"/>
                </a:solidFill>
              </a:rPr>
              <a:t>nationalism</a:t>
            </a:r>
            <a:r>
              <a:rPr lang="en-US" sz="3200" dirty="0"/>
              <a:t> by acquiring more territory</a:t>
            </a:r>
          </a:p>
          <a:p>
            <a:pPr lvl="1"/>
            <a:r>
              <a:rPr lang="en-US" sz="3200" dirty="0"/>
              <a:t>European countries wanted </a:t>
            </a:r>
            <a:r>
              <a:rPr lang="en-US" sz="3200" dirty="0">
                <a:solidFill>
                  <a:schemeClr val="tx2"/>
                </a:solidFill>
              </a:rPr>
              <a:t>more markets </a:t>
            </a:r>
            <a:r>
              <a:rPr lang="en-US" sz="3200" dirty="0"/>
              <a:t>in which to sell their goods</a:t>
            </a:r>
          </a:p>
        </p:txBody>
      </p:sp>
    </p:spTree>
    <p:extLst>
      <p:ext uri="{BB962C8B-B14F-4D97-AF65-F5344CB8AC3E}">
        <p14:creationId xmlns:p14="http://schemas.microsoft.com/office/powerpoint/2010/main" val="1849378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799"/>
            <a:ext cx="5746027" cy="655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723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296159A5AD341BB363B59B86E6C1A" ma:contentTypeVersion="2" ma:contentTypeDescription="Create a new document." ma:contentTypeScope="" ma:versionID="6987235d7974ac122abeb366be3eaf40">
  <xsd:schema xmlns:xsd="http://www.w3.org/2001/XMLSchema" xmlns:xs="http://www.w3.org/2001/XMLSchema" xmlns:p="http://schemas.microsoft.com/office/2006/metadata/properties" xmlns:ns2="d9f00b9c-e58d-4994-9860-7e1f037db5eb" targetNamespace="http://schemas.microsoft.com/office/2006/metadata/properties" ma:root="true" ma:fieldsID="f4200bbf4d314707c4814f929ab82481" ns2:_="">
    <xsd:import namespace="d9f00b9c-e58d-4994-9860-7e1f037db5e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f00b9c-e58d-4994-9860-7e1f037db5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24A4E3-3611-4F76-9013-538D6B136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f00b9c-e58d-4994-9860-7e1f037db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4E7E18-A668-4EBE-8A60-9E20D2100805}">
  <ds:schemaRefs>
    <ds:schemaRef ds:uri="http://schemas.microsoft.com/sharepoint/v3/contenttype/forms"/>
  </ds:schemaRefs>
</ds:datastoreItem>
</file>

<file path=customXml/itemProps3.xml><?xml version="1.0" encoding="utf-8"?>
<ds:datastoreItem xmlns:ds="http://schemas.openxmlformats.org/officeDocument/2006/customXml" ds:itemID="{398B4135-2AB1-43D5-96B2-633EDFBD1193}">
  <ds:schemaRefs>
    <ds:schemaRef ds:uri="http://purl.org/dc/terms/"/>
    <ds:schemaRef ds:uri="http://schemas.openxmlformats.org/package/2006/metadata/core-properties"/>
    <ds:schemaRef ds:uri="http://www.w3.org/XML/1998/namespace"/>
    <ds:schemaRef ds:uri="d9f00b9c-e58d-4994-9860-7e1f037db5eb"/>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19457</TotalTime>
  <Words>1716</Words>
  <Application>Microsoft Macintosh PowerPoint</Application>
  <PresentationFormat>On-screen Show (4:3)</PresentationFormat>
  <Paragraphs>169</Paragraphs>
  <Slides>50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Calibri</vt:lpstr>
      <vt:lpstr>ＭＳ Ｐゴシック</vt:lpstr>
      <vt:lpstr>Arial</vt:lpstr>
      <vt:lpstr>Hultog</vt:lpstr>
      <vt:lpstr>Times New Roman</vt:lpstr>
      <vt:lpstr>Wingdings</vt:lpstr>
      <vt:lpstr>Office Theme</vt:lpstr>
      <vt:lpstr>Chapter 12  The Reach of Imperialism </vt:lpstr>
      <vt:lpstr>Lesson 1 --- Colonial Rule in Southeast Asia</vt:lpstr>
      <vt:lpstr>Imperialism</vt:lpstr>
      <vt:lpstr>Nationalism</vt:lpstr>
      <vt:lpstr>Militarism</vt:lpstr>
      <vt:lpstr>The New Imperialism </vt:lpstr>
      <vt:lpstr>What were the motivations for the “New Imperialism?”</vt:lpstr>
      <vt:lpstr>New Imperialism</vt:lpstr>
      <vt:lpstr>PowerPoint Presentation</vt:lpstr>
      <vt:lpstr>PowerPoint Presentation</vt:lpstr>
      <vt:lpstr>Racism, Social Darwinism, and Imperialism </vt:lpstr>
      <vt:lpstr>PowerPoint Presentation</vt:lpstr>
      <vt:lpstr>“The White Man’s Burden”</vt:lpstr>
      <vt:lpstr>PowerPoint Presentation</vt:lpstr>
      <vt:lpstr>Singapore and Burma</vt:lpstr>
      <vt:lpstr>Colonial Takeover in Southeast Asia</vt:lpstr>
      <vt:lpstr>PowerPoint Presentation</vt:lpstr>
      <vt:lpstr>How did colonial powers govern their colonies?</vt:lpstr>
      <vt:lpstr>PowerPoint Presentation</vt:lpstr>
      <vt:lpstr>Colonial Economies</vt:lpstr>
      <vt:lpstr>PowerPoint Presentation</vt:lpstr>
      <vt:lpstr>How did indigenous respond to colonial rule? </vt:lpstr>
      <vt:lpstr>Emilio Aguinaldo </vt:lpstr>
      <vt:lpstr>PowerPoint Presentation</vt:lpstr>
      <vt:lpstr>Lesson 2 --- The Scramble for Africa </vt:lpstr>
      <vt:lpstr>Beginnings</vt:lpstr>
      <vt:lpstr>PowerPoint Presentation</vt:lpstr>
      <vt:lpstr>PowerPoint Presentation</vt:lpstr>
      <vt:lpstr>PowerPoint Presentation</vt:lpstr>
      <vt:lpstr>Egypt and the Suez Canal </vt:lpstr>
      <vt:lpstr>PowerPoint Presentation</vt:lpstr>
      <vt:lpstr>Ethiopia’s Resistance </vt:lpstr>
      <vt:lpstr>PowerPoint Presentation</vt:lpstr>
      <vt:lpstr>David Livingstone </vt:lpstr>
      <vt:lpstr>King Leopold </vt:lpstr>
      <vt:lpstr>Berlin  Conference </vt:lpstr>
      <vt:lpstr>PowerPoint Presentation</vt:lpstr>
      <vt:lpstr>South Africa </vt:lpstr>
      <vt:lpstr>Cecil Rhodes and the Boer War</vt:lpstr>
      <vt:lpstr>Sepoys</vt:lpstr>
      <vt:lpstr>PowerPoint Presentation</vt:lpstr>
      <vt:lpstr>PowerPoint Presentation</vt:lpstr>
      <vt:lpstr>Indian National Congress</vt:lpstr>
      <vt:lpstr>PowerPoint Presentation</vt:lpstr>
      <vt:lpstr>Panama Canal</vt:lpstr>
      <vt:lpstr>The Roosevelt Corollary </vt:lpstr>
      <vt:lpstr>Dollar Diplomacy</vt:lpstr>
      <vt:lpstr>Revolution in Mexico</vt:lpstr>
      <vt:lpstr>PowerPoint Presentation</vt:lpstr>
      <vt:lpstr>PowerPoint Presentation</vt:lpstr>
    </vt:vector>
  </TitlesOfParts>
  <Company>Pearl Public School District</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Adjectives and Possessive Pronouns</dc:title>
  <dc:creator>Brand, Will</dc:creator>
  <cp:lastModifiedBy>Ott, Mollie Beth</cp:lastModifiedBy>
  <cp:revision>42</cp:revision>
  <dcterms:created xsi:type="dcterms:W3CDTF">2015-10-29T18:08:20Z</dcterms:created>
  <dcterms:modified xsi:type="dcterms:W3CDTF">2016-11-10T22:16:29Z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0x010100DB2296159A5AD341BB363B59B86E6C1A</vt:lpwstr>
  </property>
</Properties>
</file>